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2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3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4.xml" ContentType="application/vnd.openxmlformats-officedocument.theme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717" r:id="rId5"/>
    <p:sldMasterId id="2147483774" r:id="rId6"/>
    <p:sldMasterId id="2147483831" r:id="rId7"/>
    <p:sldMasterId id="2147483888" r:id="rId8"/>
  </p:sldMasterIdLst>
  <p:notesMasterIdLst>
    <p:notesMasterId r:id="rId24"/>
  </p:notesMasterIdLst>
  <p:sldIdLst>
    <p:sldId id="371" r:id="rId9"/>
    <p:sldId id="299" r:id="rId10"/>
    <p:sldId id="378" r:id="rId11"/>
    <p:sldId id="1237" r:id="rId12"/>
    <p:sldId id="1239" r:id="rId13"/>
    <p:sldId id="1255" r:id="rId14"/>
    <p:sldId id="1247" r:id="rId15"/>
    <p:sldId id="1245" r:id="rId16"/>
    <p:sldId id="1252" r:id="rId17"/>
    <p:sldId id="1249" r:id="rId18"/>
    <p:sldId id="1251" r:id="rId19"/>
    <p:sldId id="1236" r:id="rId20"/>
    <p:sldId id="1253" r:id="rId21"/>
    <p:sldId id="1254" r:id="rId22"/>
    <p:sldId id="287" r:id="rId23"/>
  </p:sldIdLst>
  <p:sldSz cx="12192000" cy="6858000"/>
  <p:notesSz cx="6858000" cy="9144000"/>
  <p:defaultTextStyle>
    <a:defPPr>
      <a:defRPr lang="en-AU"/>
    </a:defPPr>
    <a:lvl1pPr marL="0" algn="l" defTabSz="914400" rtl="0" eaLnBrk="0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0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0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0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0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0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0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0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0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773F65C4-2746-4C01-917B-4A918B28E8E9}">
          <p14:sldIdLst>
            <p14:sldId id="371"/>
            <p14:sldId id="299"/>
            <p14:sldId id="378"/>
            <p14:sldId id="1237"/>
            <p14:sldId id="1239"/>
            <p14:sldId id="1255"/>
            <p14:sldId id="1247"/>
            <p14:sldId id="1245"/>
            <p14:sldId id="1252"/>
            <p14:sldId id="1249"/>
            <p14:sldId id="1251"/>
            <p14:sldId id="1236"/>
            <p14:sldId id="1253"/>
            <p14:sldId id="1254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87A3914-0C2F-6AE7-D3EF-249EE9567FD9}" name="Vandana Panesar" initials="VP" userId="S::Vandana.Panesar@transport.nsw.gov.au::89aba161-41a0-40d3-b6d8-7169c848ecb8" providerId="AD"/>
  <p188:author id="{45829A4C-BEA5-8F50-C489-CC1C24EBC430}" name="Imogen Moss Domingues" initials="ID" userId="S::imogen.mossdomingues@transport.nsw.gov.au::83ac48ed-5d49-4463-b8b1-4550d026c07b" providerId="AD"/>
  <p188:author id="{D461DA82-1B28-B58F-D09C-EE803D4C082F}" name="Barbara So" initials="BS" userId="S::barbara.so@transport.nsw.gov.au::a97897bf-d6ac-4266-8660-4052b5e387b6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bara So" initials="BS" lastIdx="3" clrIdx="0">
    <p:extLst>
      <p:ext uri="{19B8F6BF-5375-455C-9EA6-DF929625EA0E}">
        <p15:presenceInfo xmlns:p15="http://schemas.microsoft.com/office/powerpoint/2012/main" userId="S-1-5-21-2503741298-2120157894-3131498900-90066" providerId="AD"/>
      </p:ext>
    </p:extLst>
  </p:cmAuthor>
  <p:cmAuthor id="2" name="Bayu Sadewo" initials="BS" lastIdx="4" clrIdx="1">
    <p:extLst>
      <p:ext uri="{19B8F6BF-5375-455C-9EA6-DF929625EA0E}">
        <p15:presenceInfo xmlns:p15="http://schemas.microsoft.com/office/powerpoint/2012/main" userId="8b7c0950930d0b21" providerId="Windows Live"/>
      </p:ext>
    </p:extLst>
  </p:cmAuthor>
  <p:cmAuthor id="3" name="Guest User" initials="GU" lastIdx="5" clrIdx="2">
    <p:extLst>
      <p:ext uri="{19B8F6BF-5375-455C-9EA6-DF929625EA0E}">
        <p15:presenceInfo xmlns:p15="http://schemas.microsoft.com/office/powerpoint/2012/main" userId="S::urn:spo:anon#eb608b7f677ca079629253cdb2a2733e5b42b2d8db23bd1fea7f56af727f01d1::" providerId="AD"/>
      </p:ext>
    </p:extLst>
  </p:cmAuthor>
  <p:cmAuthor id="4" name="Oh Gilchan" initials="OG" lastIdx="2" clrIdx="3">
    <p:extLst>
      <p:ext uri="{19B8F6BF-5375-455C-9EA6-DF929625EA0E}">
        <p15:presenceInfo xmlns:p15="http://schemas.microsoft.com/office/powerpoint/2012/main" userId="38c3855fd2f783cd" providerId="Windows Live"/>
      </p:ext>
    </p:extLst>
  </p:cmAuthor>
  <p:cmAuthor id="5" name="Ashleigh Lane" initials="AL" lastIdx="4" clrIdx="4">
    <p:extLst>
      <p:ext uri="{19B8F6BF-5375-455C-9EA6-DF929625EA0E}">
        <p15:presenceInfo xmlns:p15="http://schemas.microsoft.com/office/powerpoint/2012/main" userId="S::ashleigh.lane@transport.nsw.gov.au::c64f5b92-961a-44c4-9f27-74f106c5c4f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941B00"/>
    <a:srgbClr val="650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5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3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565F86-AEFF-401C-AA50-C0E1FC8BA1B7}" type="datetimeFigureOut">
              <a:rPr lang="en-AU" smtClean="0"/>
              <a:t>4/10/2023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C8BF2-F632-42B2-A562-6A8386979EC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3752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C8BF2-F632-42B2-A562-6A8386979EC9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84382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362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11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935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067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49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361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008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png"/><Relationship Id="rId5" Type="http://schemas.openxmlformats.org/officeDocument/2006/relationships/image" Target="../media/image14.svg"/><Relationship Id="rId4" Type="http://schemas.openxmlformats.org/officeDocument/2006/relationships/image" Target="../media/image10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18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18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18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18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png"/><Relationship Id="rId5" Type="http://schemas.openxmlformats.org/officeDocument/2006/relationships/image" Target="../media/image14.svg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18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18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2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18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18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5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5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5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5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5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5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14.svg"/><Relationship Id="rId4" Type="http://schemas.openxmlformats.org/officeDocument/2006/relationships/image" Target="../media/image10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18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18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4.svg"/><Relationship Id="rId4" Type="http://schemas.openxmlformats.org/officeDocument/2006/relationships/image" Target="../media/image10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6C5246-D6C4-45F8-B4BE-329928B0C3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3"/>
            <a:ext cx="12192000" cy="5299900"/>
          </a:xfrm>
          <a:solidFill>
            <a:schemeClr val="bg2"/>
          </a:solidFill>
        </p:spPr>
        <p:txBody>
          <a:bodyPr lIns="360000" tIns="288000" anchor="t"/>
          <a:lstStyle>
            <a:lvl1pPr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1666558"/>
            <a:ext cx="5508399" cy="1661993"/>
          </a:xfrm>
        </p:spPr>
        <p:txBody>
          <a:bodyPr/>
          <a:lstStyle>
            <a:lvl1pPr eaLnBrk="0" latinLnBrk="0">
              <a:lnSpc>
                <a:spcPct val="90000"/>
              </a:lnSpc>
              <a:defRPr sz="60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heading</a:t>
            </a:r>
            <a:endParaRPr lang="en-AU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D05717-9ACC-4755-814C-722E4EBD2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15217" y="5741761"/>
            <a:ext cx="6325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687243-3B6F-433F-AAB9-935E793F8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7617" y="5741761"/>
            <a:ext cx="33124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C4AE66B6-D8E1-4208-A2BC-ADF256915B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19980" y="5888667"/>
            <a:ext cx="6325200" cy="323165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2100" b="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Subtitle here or author or presenter details</a:t>
            </a: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1505C058-14B4-4CAD-8EB7-30F444EC0D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16938" y="5888668"/>
            <a:ext cx="3303587" cy="461665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Month Year</a:t>
            </a:r>
          </a:p>
          <a:p>
            <a:pPr lvl="0"/>
            <a:r>
              <a:rPr lang="en-US"/>
              <a:t>transport.nsw.gov.au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B91F2B4-C3E5-457A-8446-740B6C3DF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27142" y="5515373"/>
            <a:ext cx="3298146" cy="226388"/>
          </a:xfrm>
          <a:custGeom>
            <a:avLst/>
            <a:gdLst>
              <a:gd name="connsiteX0" fmla="*/ 0 w 1143000"/>
              <a:gd name="connsiteY0" fmla="*/ 1104900 h 1104900"/>
              <a:gd name="connsiteX1" fmla="*/ 1143000 w 1143000"/>
              <a:gd name="connsiteY1" fmla="*/ 1104900 h 1104900"/>
              <a:gd name="connsiteX2" fmla="*/ 1143000 w 1143000"/>
              <a:gd name="connsiteY2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1104900">
                <a:moveTo>
                  <a:pt x="0" y="1104900"/>
                </a:moveTo>
                <a:lnTo>
                  <a:pt x="1143000" y="1104900"/>
                </a:lnTo>
                <a:lnTo>
                  <a:pt x="1143000" y="0"/>
                </a:lnTo>
              </a:path>
            </a:pathLst>
          </a:cu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73AA3-86F5-4118-B111-2B7CF6B52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59207" y="536575"/>
            <a:ext cx="1666081" cy="333586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3175">
            <a:solidFill>
              <a:schemeClr val="bg1"/>
            </a:solidFill>
          </a:ln>
        </p:spPr>
        <p:txBody>
          <a:bodyPr/>
          <a:lstStyle>
            <a:lvl1pPr eaLnBrk="0" latinLnBrk="0"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8E55593-6954-4B38-9A4F-7A37032BB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825288" y="540173"/>
            <a:ext cx="0" cy="4975200"/>
          </a:xfrm>
          <a:noFill/>
          <a:ln w="3175">
            <a:solidFill>
              <a:schemeClr val="bg1"/>
            </a:solidFill>
          </a:ln>
        </p:spPr>
        <p:txBody>
          <a:bodyPr/>
          <a:lstStyle>
            <a:lvl1pPr eaLnBrk="0" latinLnBrk="0"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61597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9B21D7A-AB9E-4CD3-A958-EC790AF5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355897"/>
          </a:xfrm>
          <a:prstGeom prst="rect">
            <a:avLst/>
          </a:prstGeom>
          <a:solidFill>
            <a:srgbClr val="FDDE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20F0BF-1B13-4F46-A974-10F49C7E1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633494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6" y="2072958"/>
            <a:ext cx="6107109" cy="1477328"/>
          </a:xfrm>
        </p:spPr>
        <p:txBody>
          <a:bodyPr/>
          <a:lstStyle>
            <a:lvl1pPr eaLnBrk="0" latinLnBrk="0">
              <a:lnSpc>
                <a:spcPct val="100000"/>
              </a:lnSpc>
              <a:defRPr sz="480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EA9CD119-E15A-4296-95B3-D7CC266C4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0887" y="6120759"/>
            <a:ext cx="1997342" cy="246221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6C5246-D6C4-45F8-B4BE-329928B0C3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40600" y="219072"/>
            <a:ext cx="4851399" cy="635589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079E365-B29F-4FD0-8DF9-35FE6E565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18153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8F9A1D-D754-442E-9BDC-95C9C1E2A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12192000" cy="6410329"/>
          </a:xfrm>
          <a:prstGeom prst="rect">
            <a:avLst/>
          </a:prstGeom>
          <a:solidFill>
            <a:srgbClr val="FDDEF2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D3B7668-672F-4A3E-96CF-77BABE0AA5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7537" y="2371725"/>
            <a:ext cx="5392737" cy="3943350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dirty="0"/>
              <a:t>Click icon to insert image</a:t>
            </a:r>
            <a:br>
              <a:rPr lang="en-AU" dirty="0"/>
            </a:br>
            <a:endParaRPr lang="en-AU" altLang="ko-K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201536-2569-4E6A-8D0A-F61F3207D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DC011EA-2A3D-4549-BFA2-B7A78719E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91312" y="2377440"/>
            <a:ext cx="4862059" cy="3944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7C023-B22F-48BD-887B-ABDC0F439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ACE2CB-852F-4B50-93D7-AA96CC1F6D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538" y="536575"/>
            <a:ext cx="10935834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13DC5DC-DCD3-4606-A87D-5DA12D8444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538" y="1151615"/>
            <a:ext cx="10935834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1621041115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DC011EA-2A3D-4549-BFA2-B7A78719E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888" y="2098039"/>
            <a:ext cx="5392737" cy="4217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D3B7668-672F-4A3E-96CF-77BABE0AA5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2098039"/>
            <a:ext cx="5153025" cy="4217036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D8CD3F-049A-4376-853C-7374714B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7C023-B22F-48BD-887B-ABDC0F439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023A91-FA88-4AFF-B844-CF81D345A1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424B221-39C5-4E73-AF80-AE0DC803D9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155562553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CD7943B-9FBA-4FF6-A5D4-DAF565F6429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219071"/>
            <a:ext cx="4838700" cy="6410329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FE93817-9AFB-450F-8616-7D4D49BCFD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01687" y="1338488"/>
            <a:ext cx="5720426" cy="4147912"/>
          </a:xfrm>
        </p:spPr>
        <p:txBody>
          <a:bodyPr/>
          <a:lstStyle>
            <a:lvl1pPr>
              <a:spcBef>
                <a:spcPts val="0"/>
              </a:spcBef>
              <a:spcAft>
                <a:spcPts val="1700"/>
              </a:spcAft>
              <a:defRPr sz="3600" b="0">
                <a:solidFill>
                  <a:schemeClr val="accent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400">
                <a:solidFill>
                  <a:schemeClr val="accent1"/>
                </a:solidFill>
              </a:defRPr>
            </a:lvl2pPr>
            <a:lvl3pPr marL="144000" indent="-144000">
              <a:defRPr sz="2400">
                <a:solidFill>
                  <a:schemeClr val="accent1"/>
                </a:solidFill>
              </a:defRPr>
            </a:lvl3pPr>
            <a:lvl4pPr marL="288000" indent="-144000">
              <a:defRPr sz="2400">
                <a:solidFill>
                  <a:schemeClr val="accent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16A0E2-140D-4744-B7CE-BE289D417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503068" y="1338488"/>
            <a:ext cx="0" cy="403043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D9CDA6-611E-484F-B2AC-9C8DDD3CB6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54730680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DC011EA-2A3D-4549-BFA2-B7A78719E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888" y="2380343"/>
            <a:ext cx="5392737" cy="3934729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D8CD3F-049A-4376-853C-7374714B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D871039-2A13-4132-82E5-24E897E623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0" y="2380343"/>
            <a:ext cx="5648325" cy="28652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7C023-B22F-48BD-887B-ABDC0F439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FAE139A-CD71-489A-8FA4-B2763908C25F}"/>
              </a:ext>
            </a:extLst>
          </p:cNvPr>
          <p:cNvGrpSpPr/>
          <p:nvPr userDrawn="1"/>
        </p:nvGrpSpPr>
        <p:grpSpPr>
          <a:xfrm>
            <a:off x="8516400" y="5384081"/>
            <a:ext cx="3046909" cy="1474831"/>
            <a:chOff x="8839133" y="5384081"/>
            <a:chExt cx="3046909" cy="1474831"/>
          </a:xfrm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9891F7F-70EE-49C4-A055-B52B7CB28BA5}"/>
                </a:ext>
              </a:extLst>
            </p:cNvPr>
            <p:cNvSpPr/>
            <p:nvPr/>
          </p:nvSpPr>
          <p:spPr>
            <a:xfrm>
              <a:off x="8839133" y="5384081"/>
              <a:ext cx="3046909" cy="1474831"/>
            </a:xfrm>
            <a:custGeom>
              <a:avLst/>
              <a:gdLst>
                <a:gd name="connsiteX0" fmla="*/ 599902 w 3046909"/>
                <a:gd name="connsiteY0" fmla="*/ 1474414 h 1474831"/>
                <a:gd name="connsiteX1" fmla="*/ 666450 w 3046909"/>
                <a:gd name="connsiteY1" fmla="*/ 1086367 h 1474831"/>
                <a:gd name="connsiteX2" fmla="*/ 2253904 w 3046909"/>
                <a:gd name="connsiteY2" fmla="*/ 713861 h 1474831"/>
                <a:gd name="connsiteX3" fmla="*/ 2453794 w 3046909"/>
                <a:gd name="connsiteY3" fmla="*/ 1474414 h 1474831"/>
                <a:gd name="connsiteX4" fmla="*/ 3046406 w 3046909"/>
                <a:gd name="connsiteY4" fmla="*/ 1474414 h 1474831"/>
                <a:gd name="connsiteX5" fmla="*/ 3013455 w 3046909"/>
                <a:gd name="connsiteY5" fmla="*/ 1105537 h 1474831"/>
                <a:gd name="connsiteX6" fmla="*/ 1328149 w 3046909"/>
                <a:gd name="connsiteY6" fmla="*/ 3447 h 1474831"/>
                <a:gd name="connsiteX7" fmla="*/ -503 w 3046909"/>
                <a:gd name="connsiteY7" fmla="*/ 1474414 h 1474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6909" h="1474831">
                  <a:moveTo>
                    <a:pt x="599902" y="1474414"/>
                  </a:moveTo>
                  <a:cubicBezTo>
                    <a:pt x="612526" y="1331520"/>
                    <a:pt x="633054" y="1183484"/>
                    <a:pt x="666450" y="1086367"/>
                  </a:cubicBezTo>
                  <a:cubicBezTo>
                    <a:pt x="875513" y="478169"/>
                    <a:pt x="1939374" y="379182"/>
                    <a:pt x="2253904" y="713861"/>
                  </a:cubicBezTo>
                  <a:cubicBezTo>
                    <a:pt x="2403209" y="872717"/>
                    <a:pt x="2440123" y="1185867"/>
                    <a:pt x="2453794" y="1474414"/>
                  </a:cubicBezTo>
                  <a:lnTo>
                    <a:pt x="3046406" y="1474414"/>
                  </a:lnTo>
                  <a:cubicBezTo>
                    <a:pt x="3038346" y="1353696"/>
                    <a:pt x="3027659" y="1229060"/>
                    <a:pt x="3013455" y="1105537"/>
                  </a:cubicBezTo>
                  <a:cubicBezTo>
                    <a:pt x="2912486" y="359122"/>
                    <a:pt x="2560262" y="-44711"/>
                    <a:pt x="1328149" y="3447"/>
                  </a:cubicBezTo>
                  <a:cubicBezTo>
                    <a:pt x="408428" y="39427"/>
                    <a:pt x="100889" y="928757"/>
                    <a:pt x="-503" y="1474414"/>
                  </a:cubicBezTo>
                  <a:close/>
                </a:path>
              </a:pathLst>
            </a:custGeom>
            <a:solidFill>
              <a:srgbClr val="FBAC23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15B62B9-101F-4110-84B6-CC42D9C19852}"/>
                </a:ext>
              </a:extLst>
            </p:cNvPr>
            <p:cNvSpPr/>
            <p:nvPr/>
          </p:nvSpPr>
          <p:spPr>
            <a:xfrm>
              <a:off x="9048062" y="5560817"/>
              <a:ext cx="2649822" cy="1298095"/>
            </a:xfrm>
            <a:custGeom>
              <a:avLst/>
              <a:gdLst>
                <a:gd name="connsiteX0" fmla="*/ 170465 w 2649822"/>
                <a:gd name="connsiteY0" fmla="*/ 1297678 h 1298095"/>
                <a:gd name="connsiteX1" fmla="*/ 257096 w 2649822"/>
                <a:gd name="connsiteY1" fmla="*/ 896607 h 1298095"/>
                <a:gd name="connsiteX2" fmla="*/ 1072999 w 2649822"/>
                <a:gd name="connsiteY2" fmla="*/ 185971 h 1298095"/>
                <a:gd name="connsiteX3" fmla="*/ 1852944 w 2649822"/>
                <a:gd name="connsiteY3" fmla="*/ 241275 h 1298095"/>
                <a:gd name="connsiteX4" fmla="*/ 2437808 w 2649822"/>
                <a:gd name="connsiteY4" fmla="*/ 1029770 h 1298095"/>
                <a:gd name="connsiteX5" fmla="*/ 2452324 w 2649822"/>
                <a:gd name="connsiteY5" fmla="*/ 1297678 h 1298095"/>
                <a:gd name="connsiteX6" fmla="*/ 2649320 w 2649822"/>
                <a:gd name="connsiteY6" fmla="*/ 1297678 h 1298095"/>
                <a:gd name="connsiteX7" fmla="*/ 2598112 w 2649822"/>
                <a:gd name="connsiteY7" fmla="*/ 825071 h 1298095"/>
                <a:gd name="connsiteX8" fmla="*/ 1381495 w 2649822"/>
                <a:gd name="connsiteY8" fmla="*/ -338 h 1298095"/>
                <a:gd name="connsiteX9" fmla="*/ 294523 w 2649822"/>
                <a:gd name="connsiteY9" fmla="*/ 471111 h 1298095"/>
                <a:gd name="connsiteX10" fmla="*/ -503 w 2649822"/>
                <a:gd name="connsiteY10" fmla="*/ 1297678 h 129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49822" h="1298095">
                  <a:moveTo>
                    <a:pt x="170465" y="1297678"/>
                  </a:moveTo>
                  <a:cubicBezTo>
                    <a:pt x="188811" y="1169791"/>
                    <a:pt x="216197" y="1028278"/>
                    <a:pt x="257096" y="896607"/>
                  </a:cubicBezTo>
                  <a:cubicBezTo>
                    <a:pt x="377146" y="510274"/>
                    <a:pt x="763523" y="264764"/>
                    <a:pt x="1072999" y="185971"/>
                  </a:cubicBezTo>
                  <a:cubicBezTo>
                    <a:pt x="1393117" y="104483"/>
                    <a:pt x="1612154" y="160366"/>
                    <a:pt x="1852944" y="241275"/>
                  </a:cubicBezTo>
                  <a:cubicBezTo>
                    <a:pt x="2253013" y="375730"/>
                    <a:pt x="2408130" y="775221"/>
                    <a:pt x="2437808" y="1029770"/>
                  </a:cubicBezTo>
                  <a:cubicBezTo>
                    <a:pt x="2443708" y="1080221"/>
                    <a:pt x="2448473" y="1178408"/>
                    <a:pt x="2452324" y="1297678"/>
                  </a:cubicBezTo>
                  <a:lnTo>
                    <a:pt x="2649320" y="1297678"/>
                  </a:lnTo>
                  <a:cubicBezTo>
                    <a:pt x="2641283" y="1141248"/>
                    <a:pt x="2625586" y="979519"/>
                    <a:pt x="2598112" y="825071"/>
                  </a:cubicBezTo>
                  <a:cubicBezTo>
                    <a:pt x="2461186" y="57928"/>
                    <a:pt x="1652453" y="330"/>
                    <a:pt x="1381495" y="-338"/>
                  </a:cubicBezTo>
                  <a:cubicBezTo>
                    <a:pt x="1007452" y="-1206"/>
                    <a:pt x="659370" y="-3010"/>
                    <a:pt x="294523" y="471111"/>
                  </a:cubicBezTo>
                  <a:cubicBezTo>
                    <a:pt x="111353" y="709229"/>
                    <a:pt x="32782" y="1037785"/>
                    <a:pt x="-503" y="1297678"/>
                  </a:cubicBezTo>
                  <a:close/>
                </a:path>
              </a:pathLst>
            </a:custGeom>
            <a:solidFill>
              <a:srgbClr val="33383D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EA07CBA-441A-49B7-B93F-F95FDFBE5BD4}"/>
                </a:ext>
              </a:extLst>
            </p:cNvPr>
            <p:cNvSpPr/>
            <p:nvPr/>
          </p:nvSpPr>
          <p:spPr>
            <a:xfrm>
              <a:off x="9025863" y="6742982"/>
              <a:ext cx="66861" cy="61026"/>
            </a:xfrm>
            <a:custGeom>
              <a:avLst/>
              <a:gdLst>
                <a:gd name="connsiteX0" fmla="*/ 35878 w 66861"/>
                <a:gd name="connsiteY0" fmla="*/ -418 h 61026"/>
                <a:gd name="connsiteX1" fmla="*/ 30067 w 66861"/>
                <a:gd name="connsiteY1" fmla="*/ -418 h 61026"/>
                <a:gd name="connsiteX2" fmla="*/ 8471 w 66861"/>
                <a:gd name="connsiteY2" fmla="*/ 8488 h 61026"/>
                <a:gd name="connsiteX3" fmla="*/ 2148 w 66861"/>
                <a:gd name="connsiteY3" fmla="*/ 18307 h 61026"/>
                <a:gd name="connsiteX4" fmla="*/ -479 w 66861"/>
                <a:gd name="connsiteY4" fmla="*/ 30085 h 61026"/>
                <a:gd name="connsiteX5" fmla="*/ 8426 w 66861"/>
                <a:gd name="connsiteY5" fmla="*/ 51703 h 61026"/>
                <a:gd name="connsiteX6" fmla="*/ 30023 w 66861"/>
                <a:gd name="connsiteY6" fmla="*/ 60609 h 61026"/>
                <a:gd name="connsiteX7" fmla="*/ 35834 w 66861"/>
                <a:gd name="connsiteY7" fmla="*/ 60609 h 61026"/>
                <a:gd name="connsiteX8" fmla="*/ 57453 w 66861"/>
                <a:gd name="connsiteY8" fmla="*/ 51703 h 61026"/>
                <a:gd name="connsiteX9" fmla="*/ 66358 w 66861"/>
                <a:gd name="connsiteY9" fmla="*/ 30085 h 61026"/>
                <a:gd name="connsiteX10" fmla="*/ 57453 w 66861"/>
                <a:gd name="connsiteY10" fmla="*/ 8488 h 61026"/>
                <a:gd name="connsiteX11" fmla="*/ 35834 w 66861"/>
                <a:gd name="connsiteY11" fmla="*/ -418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861" h="61026">
                  <a:moveTo>
                    <a:pt x="35878" y="-418"/>
                  </a:moveTo>
                  <a:lnTo>
                    <a:pt x="30067" y="-418"/>
                  </a:lnTo>
                  <a:cubicBezTo>
                    <a:pt x="21992" y="-329"/>
                    <a:pt x="14260" y="2855"/>
                    <a:pt x="8471" y="8488"/>
                  </a:cubicBezTo>
                  <a:cubicBezTo>
                    <a:pt x="5543" y="11160"/>
                    <a:pt x="3363" y="14544"/>
                    <a:pt x="2148" y="18307"/>
                  </a:cubicBezTo>
                  <a:cubicBezTo>
                    <a:pt x="242" y="21936"/>
                    <a:pt x="-664" y="25988"/>
                    <a:pt x="-479" y="30085"/>
                  </a:cubicBezTo>
                  <a:cubicBezTo>
                    <a:pt x="-468" y="38189"/>
                    <a:pt x="2731" y="45959"/>
                    <a:pt x="8426" y="51703"/>
                  </a:cubicBezTo>
                  <a:cubicBezTo>
                    <a:pt x="14231" y="57314"/>
                    <a:pt x="21954" y="60498"/>
                    <a:pt x="30023" y="60609"/>
                  </a:cubicBezTo>
                  <a:lnTo>
                    <a:pt x="35834" y="60609"/>
                  </a:lnTo>
                  <a:cubicBezTo>
                    <a:pt x="43916" y="60520"/>
                    <a:pt x="51653" y="57336"/>
                    <a:pt x="57453" y="51703"/>
                  </a:cubicBezTo>
                  <a:cubicBezTo>
                    <a:pt x="62885" y="45781"/>
                    <a:pt x="66040" y="38122"/>
                    <a:pt x="66358" y="30085"/>
                  </a:cubicBezTo>
                  <a:cubicBezTo>
                    <a:pt x="66002" y="22181"/>
                    <a:pt x="63397" y="13987"/>
                    <a:pt x="57453" y="8488"/>
                  </a:cubicBezTo>
                  <a:cubicBezTo>
                    <a:pt x="51644" y="2878"/>
                    <a:pt x="43911" y="-306"/>
                    <a:pt x="35834" y="-41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C607147-926D-4508-9FCA-1B779F6CAF7D}"/>
                </a:ext>
              </a:extLst>
            </p:cNvPr>
            <p:cNvSpPr/>
            <p:nvPr/>
          </p:nvSpPr>
          <p:spPr>
            <a:xfrm>
              <a:off x="9046236" y="6650882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4C02CF3-A7B2-4F7E-9633-4608DEB06470}"/>
                </a:ext>
              </a:extLst>
            </p:cNvPr>
            <p:cNvSpPr/>
            <p:nvPr/>
          </p:nvSpPr>
          <p:spPr>
            <a:xfrm>
              <a:off x="9072440" y="6542268"/>
              <a:ext cx="63989" cy="61026"/>
            </a:xfrm>
            <a:custGeom>
              <a:avLst/>
              <a:gdLst>
                <a:gd name="connsiteX0" fmla="*/ 30068 w 63989"/>
                <a:gd name="connsiteY0" fmla="*/ 60609 h 61026"/>
                <a:gd name="connsiteX1" fmla="*/ 32985 w 63989"/>
                <a:gd name="connsiteY1" fmla="*/ 60609 h 61026"/>
                <a:gd name="connsiteX2" fmla="*/ 54581 w 63989"/>
                <a:gd name="connsiteY2" fmla="*/ 51703 h 61026"/>
                <a:gd name="connsiteX3" fmla="*/ 63487 w 63989"/>
                <a:gd name="connsiteY3" fmla="*/ 30085 h 61026"/>
                <a:gd name="connsiteX4" fmla="*/ 54581 w 63989"/>
                <a:gd name="connsiteY4" fmla="*/ 8488 h 61026"/>
                <a:gd name="connsiteX5" fmla="*/ 32985 w 63989"/>
                <a:gd name="connsiteY5" fmla="*/ -418 h 61026"/>
                <a:gd name="connsiteX6" fmla="*/ 30068 w 63989"/>
                <a:gd name="connsiteY6" fmla="*/ -418 h 61026"/>
                <a:gd name="connsiteX7" fmla="*/ 8471 w 63989"/>
                <a:gd name="connsiteY7" fmla="*/ 8488 h 61026"/>
                <a:gd name="connsiteX8" fmla="*/ 2148 w 63989"/>
                <a:gd name="connsiteY8" fmla="*/ 18329 h 61026"/>
                <a:gd name="connsiteX9" fmla="*/ -479 w 63989"/>
                <a:gd name="connsiteY9" fmla="*/ 30085 h 61026"/>
                <a:gd name="connsiteX10" fmla="*/ 8427 w 63989"/>
                <a:gd name="connsiteY10" fmla="*/ 51703 h 61026"/>
                <a:gd name="connsiteX11" fmla="*/ 30023 w 63989"/>
                <a:gd name="connsiteY11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89" h="61026">
                  <a:moveTo>
                    <a:pt x="30068" y="60609"/>
                  </a:moveTo>
                  <a:lnTo>
                    <a:pt x="32985" y="60609"/>
                  </a:lnTo>
                  <a:cubicBezTo>
                    <a:pt x="41055" y="60505"/>
                    <a:pt x="48781" y="57318"/>
                    <a:pt x="54581" y="51703"/>
                  </a:cubicBezTo>
                  <a:cubicBezTo>
                    <a:pt x="59991" y="45763"/>
                    <a:pt x="63144" y="38111"/>
                    <a:pt x="63487" y="30085"/>
                  </a:cubicBezTo>
                  <a:cubicBezTo>
                    <a:pt x="63131" y="22181"/>
                    <a:pt x="60526" y="13987"/>
                    <a:pt x="54581" y="8488"/>
                  </a:cubicBezTo>
                  <a:cubicBezTo>
                    <a:pt x="48777" y="2882"/>
                    <a:pt x="41053" y="-304"/>
                    <a:pt x="32985" y="-418"/>
                  </a:cubicBezTo>
                  <a:lnTo>
                    <a:pt x="30068" y="-418"/>
                  </a:lnTo>
                  <a:cubicBezTo>
                    <a:pt x="21993" y="-333"/>
                    <a:pt x="14260" y="2855"/>
                    <a:pt x="8471" y="8488"/>
                  </a:cubicBezTo>
                  <a:cubicBezTo>
                    <a:pt x="5539" y="11160"/>
                    <a:pt x="3359" y="14553"/>
                    <a:pt x="2148" y="18329"/>
                  </a:cubicBezTo>
                  <a:cubicBezTo>
                    <a:pt x="240" y="21943"/>
                    <a:pt x="-666" y="26001"/>
                    <a:pt x="-479" y="30085"/>
                  </a:cubicBezTo>
                  <a:cubicBezTo>
                    <a:pt x="-123" y="37989"/>
                    <a:pt x="2460" y="46182"/>
                    <a:pt x="8427" y="51703"/>
                  </a:cubicBezTo>
                  <a:cubicBezTo>
                    <a:pt x="14231" y="57310"/>
                    <a:pt x="21955" y="60493"/>
                    <a:pt x="30023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ECD6930-6337-4BD0-8C36-0C213F9DE455}"/>
                </a:ext>
              </a:extLst>
            </p:cNvPr>
            <p:cNvSpPr/>
            <p:nvPr/>
          </p:nvSpPr>
          <p:spPr>
            <a:xfrm>
              <a:off x="9101558" y="6437424"/>
              <a:ext cx="63999" cy="63943"/>
            </a:xfrm>
            <a:custGeom>
              <a:avLst/>
              <a:gdLst>
                <a:gd name="connsiteX0" fmla="*/ 54562 w 63999"/>
                <a:gd name="connsiteY0" fmla="*/ 11405 h 63943"/>
                <a:gd name="connsiteX1" fmla="*/ 51646 w 63999"/>
                <a:gd name="connsiteY1" fmla="*/ 8488 h 63943"/>
                <a:gd name="connsiteX2" fmla="*/ 30027 w 63999"/>
                <a:gd name="connsiteY2" fmla="*/ -418 h 63943"/>
                <a:gd name="connsiteX3" fmla="*/ 8431 w 63999"/>
                <a:gd name="connsiteY3" fmla="*/ 8488 h 63943"/>
                <a:gd name="connsiteX4" fmla="*/ -475 w 63999"/>
                <a:gd name="connsiteY4" fmla="*/ 30107 h 63943"/>
                <a:gd name="connsiteX5" fmla="*/ 8431 w 63999"/>
                <a:gd name="connsiteY5" fmla="*/ 51703 h 63943"/>
                <a:gd name="connsiteX6" fmla="*/ 11347 w 63999"/>
                <a:gd name="connsiteY6" fmla="*/ 54620 h 63943"/>
                <a:gd name="connsiteX7" fmla="*/ 32944 w 63999"/>
                <a:gd name="connsiteY7" fmla="*/ 63526 h 63943"/>
                <a:gd name="connsiteX8" fmla="*/ 54562 w 63999"/>
                <a:gd name="connsiteY8" fmla="*/ 54620 h 63943"/>
                <a:gd name="connsiteX9" fmla="*/ 63468 w 63999"/>
                <a:gd name="connsiteY9" fmla="*/ 33001 h 63943"/>
                <a:gd name="connsiteX10" fmla="*/ 54562 w 63999"/>
                <a:gd name="connsiteY10" fmla="*/ 11405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99" h="63943">
                  <a:moveTo>
                    <a:pt x="54562" y="11405"/>
                  </a:moveTo>
                  <a:lnTo>
                    <a:pt x="51646" y="8488"/>
                  </a:lnTo>
                  <a:cubicBezTo>
                    <a:pt x="45846" y="2860"/>
                    <a:pt x="38107" y="-329"/>
                    <a:pt x="30027" y="-418"/>
                  </a:cubicBezTo>
                  <a:cubicBezTo>
                    <a:pt x="21945" y="-360"/>
                    <a:pt x="14204" y="2833"/>
                    <a:pt x="8431" y="8488"/>
                  </a:cubicBezTo>
                  <a:cubicBezTo>
                    <a:pt x="3087" y="14321"/>
                    <a:pt x="-876" y="21847"/>
                    <a:pt x="-475" y="30107"/>
                  </a:cubicBezTo>
                  <a:cubicBezTo>
                    <a:pt x="-357" y="38176"/>
                    <a:pt x="2827" y="45897"/>
                    <a:pt x="8431" y="51703"/>
                  </a:cubicBezTo>
                  <a:lnTo>
                    <a:pt x="11347" y="54620"/>
                  </a:lnTo>
                  <a:cubicBezTo>
                    <a:pt x="17138" y="60248"/>
                    <a:pt x="24868" y="63437"/>
                    <a:pt x="32944" y="63526"/>
                  </a:cubicBezTo>
                  <a:cubicBezTo>
                    <a:pt x="41032" y="63475"/>
                    <a:pt x="48785" y="60282"/>
                    <a:pt x="54562" y="54620"/>
                  </a:cubicBezTo>
                  <a:cubicBezTo>
                    <a:pt x="59906" y="48787"/>
                    <a:pt x="63869" y="41261"/>
                    <a:pt x="63468" y="33001"/>
                  </a:cubicBezTo>
                  <a:cubicBezTo>
                    <a:pt x="63330" y="24937"/>
                    <a:pt x="60149" y="17222"/>
                    <a:pt x="54562" y="1140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4759E0B-094D-47A1-A580-094B83A087B7}"/>
                </a:ext>
              </a:extLst>
            </p:cNvPr>
            <p:cNvSpPr/>
            <p:nvPr/>
          </p:nvSpPr>
          <p:spPr>
            <a:xfrm>
              <a:off x="9139368" y="6348225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2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0C13E5E-8D7C-4B8D-B8B1-578FF88E266C}"/>
                </a:ext>
              </a:extLst>
            </p:cNvPr>
            <p:cNvSpPr/>
            <p:nvPr/>
          </p:nvSpPr>
          <p:spPr>
            <a:xfrm>
              <a:off x="9174324" y="6263882"/>
              <a:ext cx="61115" cy="59036"/>
            </a:xfrm>
            <a:custGeom>
              <a:avLst/>
              <a:gdLst>
                <a:gd name="connsiteX0" fmla="*/ 60613 w 61115"/>
                <a:gd name="connsiteY0" fmla="*/ 29097 h 59036"/>
                <a:gd name="connsiteX1" fmla="*/ -503 w 61115"/>
                <a:gd name="connsiteY1" fmla="*/ 29097 h 59036"/>
                <a:gd name="connsiteX2" fmla="*/ 60613 w 61115"/>
                <a:gd name="connsiteY2" fmla="*/ 29097 h 5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36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38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8BA2A82-F7BB-471F-937F-2BC4B190A752}"/>
                </a:ext>
              </a:extLst>
            </p:cNvPr>
            <p:cNvSpPr/>
            <p:nvPr/>
          </p:nvSpPr>
          <p:spPr>
            <a:xfrm>
              <a:off x="9205360" y="6184078"/>
              <a:ext cx="63565" cy="62266"/>
            </a:xfrm>
            <a:custGeom>
              <a:avLst/>
              <a:gdLst>
                <a:gd name="connsiteX0" fmla="*/ -503 w 63565"/>
                <a:gd name="connsiteY0" fmla="*/ 30373 h 62266"/>
                <a:gd name="connsiteX1" fmla="*/ 8759 w 63565"/>
                <a:gd name="connsiteY1" fmla="*/ 52638 h 62266"/>
                <a:gd name="connsiteX2" fmla="*/ 31291 w 63565"/>
                <a:gd name="connsiteY2" fmla="*/ 61833 h 62266"/>
                <a:gd name="connsiteX3" fmla="*/ 40041 w 63565"/>
                <a:gd name="connsiteY3" fmla="*/ 60608 h 62266"/>
                <a:gd name="connsiteX4" fmla="*/ 53778 w 63565"/>
                <a:gd name="connsiteY4" fmla="*/ 52593 h 62266"/>
                <a:gd name="connsiteX5" fmla="*/ 60279 w 63565"/>
                <a:gd name="connsiteY5" fmla="*/ 42530 h 62266"/>
                <a:gd name="connsiteX6" fmla="*/ 62995 w 63565"/>
                <a:gd name="connsiteY6" fmla="*/ 30173 h 62266"/>
                <a:gd name="connsiteX7" fmla="*/ 44204 w 63565"/>
                <a:gd name="connsiteY7" fmla="*/ 2253 h 62266"/>
                <a:gd name="connsiteX8" fmla="*/ 32426 w 63565"/>
                <a:gd name="connsiteY8" fmla="*/ -374 h 62266"/>
                <a:gd name="connsiteX9" fmla="*/ 10830 w 63565"/>
                <a:gd name="connsiteY9" fmla="*/ 8532 h 62266"/>
                <a:gd name="connsiteX10" fmla="*/ 1924 w 63565"/>
                <a:gd name="connsiteY10" fmla="*/ 30151 h 62266"/>
                <a:gd name="connsiteX11" fmla="*/ 1924 w 63565"/>
                <a:gd name="connsiteY11" fmla="*/ 30462 h 62266"/>
                <a:gd name="connsiteX12" fmla="*/ 3015 w 63565"/>
                <a:gd name="connsiteY12" fmla="*/ 22358 h 62266"/>
                <a:gd name="connsiteX13" fmla="*/ 3015 w 63565"/>
                <a:gd name="connsiteY13" fmla="*/ 22625 h 62266"/>
                <a:gd name="connsiteX14" fmla="*/ 10874 w 63565"/>
                <a:gd name="connsiteY14" fmla="*/ 9133 h 62266"/>
                <a:gd name="connsiteX15" fmla="*/ 10674 w 63565"/>
                <a:gd name="connsiteY15" fmla="*/ 9356 h 62266"/>
                <a:gd name="connsiteX16" fmla="*/ 16863 w 63565"/>
                <a:gd name="connsiteY16" fmla="*/ 4569 h 62266"/>
                <a:gd name="connsiteX17" fmla="*/ 16596 w 63565"/>
                <a:gd name="connsiteY17" fmla="*/ 4725 h 62266"/>
                <a:gd name="connsiteX18" fmla="*/ 23899 w 63565"/>
                <a:gd name="connsiteY18" fmla="*/ 1630 h 62266"/>
                <a:gd name="connsiteX19" fmla="*/ 23609 w 63565"/>
                <a:gd name="connsiteY19" fmla="*/ 1630 h 62266"/>
                <a:gd name="connsiteX20" fmla="*/ 31736 w 63565"/>
                <a:gd name="connsiteY20" fmla="*/ 539 h 62266"/>
                <a:gd name="connsiteX21" fmla="*/ 31068 w 63565"/>
                <a:gd name="connsiteY21" fmla="*/ 539 h 62266"/>
                <a:gd name="connsiteX22" fmla="*/ 39194 w 63565"/>
                <a:gd name="connsiteY22" fmla="*/ 1630 h 62266"/>
                <a:gd name="connsiteX23" fmla="*/ 38883 w 63565"/>
                <a:gd name="connsiteY23" fmla="*/ 1630 h 62266"/>
                <a:gd name="connsiteX24" fmla="*/ 46186 w 63565"/>
                <a:gd name="connsiteY24" fmla="*/ 4703 h 62266"/>
                <a:gd name="connsiteX25" fmla="*/ 45918 w 63565"/>
                <a:gd name="connsiteY25" fmla="*/ 4569 h 62266"/>
                <a:gd name="connsiteX26" fmla="*/ 52086 w 63565"/>
                <a:gd name="connsiteY26" fmla="*/ 9334 h 62266"/>
                <a:gd name="connsiteX27" fmla="*/ 51885 w 63565"/>
                <a:gd name="connsiteY27" fmla="*/ 9155 h 62266"/>
                <a:gd name="connsiteX28" fmla="*/ 56672 w 63565"/>
                <a:gd name="connsiteY28" fmla="*/ 15323 h 62266"/>
                <a:gd name="connsiteX29" fmla="*/ 56672 w 63565"/>
                <a:gd name="connsiteY29" fmla="*/ 15078 h 62266"/>
                <a:gd name="connsiteX30" fmla="*/ 60835 w 63565"/>
                <a:gd name="connsiteY30" fmla="*/ 30485 h 62266"/>
                <a:gd name="connsiteX31" fmla="*/ 60835 w 63565"/>
                <a:gd name="connsiteY31" fmla="*/ 30173 h 62266"/>
                <a:gd name="connsiteX32" fmla="*/ 51930 w 63565"/>
                <a:gd name="connsiteY32" fmla="*/ 8554 h 62266"/>
                <a:gd name="connsiteX33" fmla="*/ 42089 w 63565"/>
                <a:gd name="connsiteY33" fmla="*/ 2231 h 62266"/>
                <a:gd name="connsiteX34" fmla="*/ 30333 w 63565"/>
                <a:gd name="connsiteY34" fmla="*/ -396 h 62266"/>
                <a:gd name="connsiteX35" fmla="*/ 8714 w 63565"/>
                <a:gd name="connsiteY35" fmla="*/ 8510 h 62266"/>
                <a:gd name="connsiteX36" fmla="*/ -191 w 63565"/>
                <a:gd name="connsiteY36" fmla="*/ 30128 h 6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565" h="62266">
                  <a:moveTo>
                    <a:pt x="-503" y="30373"/>
                  </a:moveTo>
                  <a:cubicBezTo>
                    <a:pt x="-363" y="38703"/>
                    <a:pt x="2950" y="46666"/>
                    <a:pt x="8759" y="52638"/>
                  </a:cubicBezTo>
                  <a:cubicBezTo>
                    <a:pt x="14777" y="58533"/>
                    <a:pt x="22866" y="61833"/>
                    <a:pt x="31291" y="61833"/>
                  </a:cubicBezTo>
                  <a:cubicBezTo>
                    <a:pt x="34256" y="61938"/>
                    <a:pt x="37217" y="61524"/>
                    <a:pt x="40041" y="60608"/>
                  </a:cubicBezTo>
                  <a:cubicBezTo>
                    <a:pt x="45190" y="59063"/>
                    <a:pt x="49899" y="56318"/>
                    <a:pt x="53778" y="52593"/>
                  </a:cubicBezTo>
                  <a:cubicBezTo>
                    <a:pt x="56732" y="49819"/>
                    <a:pt x="58963" y="46364"/>
                    <a:pt x="60279" y="42530"/>
                  </a:cubicBezTo>
                  <a:cubicBezTo>
                    <a:pt x="62127" y="38077"/>
                    <a:pt x="63374" y="35650"/>
                    <a:pt x="62995" y="30173"/>
                  </a:cubicBezTo>
                  <a:cubicBezTo>
                    <a:pt x="63193" y="17850"/>
                    <a:pt x="55695" y="6709"/>
                    <a:pt x="44204" y="2253"/>
                  </a:cubicBezTo>
                  <a:cubicBezTo>
                    <a:pt x="40586" y="336"/>
                    <a:pt x="36516" y="-572"/>
                    <a:pt x="32426" y="-374"/>
                  </a:cubicBezTo>
                  <a:cubicBezTo>
                    <a:pt x="24337" y="-360"/>
                    <a:pt x="16578" y="2839"/>
                    <a:pt x="10830" y="8532"/>
                  </a:cubicBezTo>
                  <a:cubicBezTo>
                    <a:pt x="5553" y="14276"/>
                    <a:pt x="1323" y="22091"/>
                    <a:pt x="1924" y="30151"/>
                  </a:cubicBezTo>
                  <a:cubicBezTo>
                    <a:pt x="1924" y="30151"/>
                    <a:pt x="1924" y="30351"/>
                    <a:pt x="1924" y="30462"/>
                  </a:cubicBezTo>
                  <a:cubicBezTo>
                    <a:pt x="2280" y="27768"/>
                    <a:pt x="2658" y="25052"/>
                    <a:pt x="3015" y="22358"/>
                  </a:cubicBezTo>
                  <a:lnTo>
                    <a:pt x="3015" y="22625"/>
                  </a:lnTo>
                  <a:cubicBezTo>
                    <a:pt x="5626" y="18172"/>
                    <a:pt x="8247" y="13675"/>
                    <a:pt x="10874" y="9133"/>
                  </a:cubicBezTo>
                  <a:lnTo>
                    <a:pt x="10674" y="9356"/>
                  </a:lnTo>
                  <a:lnTo>
                    <a:pt x="16863" y="4569"/>
                  </a:lnTo>
                  <a:lnTo>
                    <a:pt x="16596" y="4725"/>
                  </a:lnTo>
                  <a:lnTo>
                    <a:pt x="23899" y="1630"/>
                  </a:lnTo>
                  <a:lnTo>
                    <a:pt x="23609" y="1630"/>
                  </a:lnTo>
                  <a:lnTo>
                    <a:pt x="31736" y="539"/>
                  </a:lnTo>
                  <a:cubicBezTo>
                    <a:pt x="31515" y="584"/>
                    <a:pt x="31288" y="584"/>
                    <a:pt x="31068" y="539"/>
                  </a:cubicBezTo>
                  <a:lnTo>
                    <a:pt x="39194" y="1630"/>
                  </a:lnTo>
                  <a:lnTo>
                    <a:pt x="38883" y="1630"/>
                  </a:lnTo>
                  <a:lnTo>
                    <a:pt x="46186" y="4703"/>
                  </a:lnTo>
                  <a:lnTo>
                    <a:pt x="45918" y="4569"/>
                  </a:lnTo>
                  <a:lnTo>
                    <a:pt x="52086" y="9334"/>
                  </a:lnTo>
                  <a:lnTo>
                    <a:pt x="51885" y="9155"/>
                  </a:lnTo>
                  <a:lnTo>
                    <a:pt x="56672" y="15323"/>
                  </a:lnTo>
                  <a:cubicBezTo>
                    <a:pt x="56676" y="15240"/>
                    <a:pt x="56676" y="15160"/>
                    <a:pt x="56672" y="15078"/>
                  </a:cubicBezTo>
                  <a:cubicBezTo>
                    <a:pt x="58052" y="20221"/>
                    <a:pt x="59455" y="25342"/>
                    <a:pt x="60835" y="30485"/>
                  </a:cubicBezTo>
                  <a:lnTo>
                    <a:pt x="60835" y="30173"/>
                  </a:lnTo>
                  <a:cubicBezTo>
                    <a:pt x="60746" y="22091"/>
                    <a:pt x="57558" y="14354"/>
                    <a:pt x="51930" y="8554"/>
                  </a:cubicBezTo>
                  <a:cubicBezTo>
                    <a:pt x="49254" y="5629"/>
                    <a:pt x="45860" y="3451"/>
                    <a:pt x="42089" y="2231"/>
                  </a:cubicBezTo>
                  <a:cubicBezTo>
                    <a:pt x="38471" y="334"/>
                    <a:pt x="34414" y="-572"/>
                    <a:pt x="30333" y="-396"/>
                  </a:cubicBezTo>
                  <a:cubicBezTo>
                    <a:pt x="22429" y="-40"/>
                    <a:pt x="14214" y="2565"/>
                    <a:pt x="8714" y="8510"/>
                  </a:cubicBezTo>
                  <a:cubicBezTo>
                    <a:pt x="3099" y="14318"/>
                    <a:pt x="-84" y="22051"/>
                    <a:pt x="-191" y="3012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3557B2-BCAB-4518-8639-20D907306167}"/>
                </a:ext>
              </a:extLst>
            </p:cNvPr>
            <p:cNvSpPr/>
            <p:nvPr/>
          </p:nvSpPr>
          <p:spPr>
            <a:xfrm>
              <a:off x="9257325" y="6101321"/>
              <a:ext cx="61026" cy="63943"/>
            </a:xfrm>
            <a:custGeom>
              <a:avLst/>
              <a:gdLst>
                <a:gd name="connsiteX0" fmla="*/ 60524 w 61026"/>
                <a:gd name="connsiteY0" fmla="*/ 33001 h 63943"/>
                <a:gd name="connsiteX1" fmla="*/ 60524 w 61026"/>
                <a:gd name="connsiteY1" fmla="*/ 30107 h 63943"/>
                <a:gd name="connsiteX2" fmla="*/ 51618 w 61026"/>
                <a:gd name="connsiteY2" fmla="*/ 8488 h 63943"/>
                <a:gd name="connsiteX3" fmla="*/ 29999 w 61026"/>
                <a:gd name="connsiteY3" fmla="*/ -418 h 63943"/>
                <a:gd name="connsiteX4" fmla="*/ 8403 w 61026"/>
                <a:gd name="connsiteY4" fmla="*/ 8488 h 63943"/>
                <a:gd name="connsiteX5" fmla="*/ -503 w 61026"/>
                <a:gd name="connsiteY5" fmla="*/ 30107 h 63943"/>
                <a:gd name="connsiteX6" fmla="*/ -503 w 61026"/>
                <a:gd name="connsiteY6" fmla="*/ 33001 h 63943"/>
                <a:gd name="connsiteX7" fmla="*/ 8403 w 61026"/>
                <a:gd name="connsiteY7" fmla="*/ 54620 h 63943"/>
                <a:gd name="connsiteX8" fmla="*/ 29999 w 61026"/>
                <a:gd name="connsiteY8" fmla="*/ 63526 h 63943"/>
                <a:gd name="connsiteX9" fmla="*/ 51618 w 61026"/>
                <a:gd name="connsiteY9" fmla="*/ 54620 h 63943"/>
                <a:gd name="connsiteX10" fmla="*/ 60524 w 61026"/>
                <a:gd name="connsiteY10" fmla="*/ 33001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43">
                  <a:moveTo>
                    <a:pt x="60524" y="33001"/>
                  </a:moveTo>
                  <a:lnTo>
                    <a:pt x="60524" y="30107"/>
                  </a:lnTo>
                  <a:cubicBezTo>
                    <a:pt x="60439" y="22025"/>
                    <a:pt x="57249" y="14286"/>
                    <a:pt x="51618" y="8488"/>
                  </a:cubicBezTo>
                  <a:cubicBezTo>
                    <a:pt x="45691" y="3056"/>
                    <a:pt x="38032" y="-99"/>
                    <a:pt x="29999" y="-418"/>
                  </a:cubicBezTo>
                  <a:cubicBezTo>
                    <a:pt x="22118" y="-61"/>
                    <a:pt x="13902" y="2544"/>
                    <a:pt x="8403" y="8488"/>
                  </a:cubicBezTo>
                  <a:cubicBezTo>
                    <a:pt x="2799" y="14304"/>
                    <a:pt x="-385" y="22032"/>
                    <a:pt x="-503" y="30107"/>
                  </a:cubicBezTo>
                  <a:lnTo>
                    <a:pt x="-503" y="33001"/>
                  </a:lnTo>
                  <a:cubicBezTo>
                    <a:pt x="-414" y="41083"/>
                    <a:pt x="2774" y="48820"/>
                    <a:pt x="8403" y="54620"/>
                  </a:cubicBezTo>
                  <a:cubicBezTo>
                    <a:pt x="14323" y="60048"/>
                    <a:pt x="21975" y="63203"/>
                    <a:pt x="29999" y="63526"/>
                  </a:cubicBezTo>
                  <a:cubicBezTo>
                    <a:pt x="37903" y="63170"/>
                    <a:pt x="46119" y="60565"/>
                    <a:pt x="51618" y="54620"/>
                  </a:cubicBezTo>
                  <a:cubicBezTo>
                    <a:pt x="57222" y="48805"/>
                    <a:pt x="60403" y="41077"/>
                    <a:pt x="60524" y="3300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A38EEE6-371B-4A1F-85BF-6615F04A2D3F}"/>
                </a:ext>
              </a:extLst>
            </p:cNvPr>
            <p:cNvSpPr/>
            <p:nvPr/>
          </p:nvSpPr>
          <p:spPr>
            <a:xfrm>
              <a:off x="9308172" y="6024197"/>
              <a:ext cx="64002" cy="63943"/>
            </a:xfrm>
            <a:custGeom>
              <a:avLst/>
              <a:gdLst>
                <a:gd name="connsiteX0" fmla="*/ 54563 w 64002"/>
                <a:gd name="connsiteY0" fmla="*/ 11405 h 63943"/>
                <a:gd name="connsiteX1" fmla="*/ 51646 w 64002"/>
                <a:gd name="connsiteY1" fmla="*/ 8488 h 63943"/>
                <a:gd name="connsiteX2" fmla="*/ 30049 w 64002"/>
                <a:gd name="connsiteY2" fmla="*/ -418 h 63943"/>
                <a:gd name="connsiteX3" fmla="*/ 8431 w 64002"/>
                <a:gd name="connsiteY3" fmla="*/ 8488 h 63943"/>
                <a:gd name="connsiteX4" fmla="*/ -475 w 64002"/>
                <a:gd name="connsiteY4" fmla="*/ 30085 h 63943"/>
                <a:gd name="connsiteX5" fmla="*/ 8431 w 64002"/>
                <a:gd name="connsiteY5" fmla="*/ 51703 h 63943"/>
                <a:gd name="connsiteX6" fmla="*/ 11347 w 64002"/>
                <a:gd name="connsiteY6" fmla="*/ 54620 h 63943"/>
                <a:gd name="connsiteX7" fmla="*/ 32966 w 64002"/>
                <a:gd name="connsiteY7" fmla="*/ 63526 h 63943"/>
                <a:gd name="connsiteX8" fmla="*/ 54563 w 64002"/>
                <a:gd name="connsiteY8" fmla="*/ 54620 h 63943"/>
                <a:gd name="connsiteX9" fmla="*/ 63468 w 64002"/>
                <a:gd name="connsiteY9" fmla="*/ 33001 h 63943"/>
                <a:gd name="connsiteX10" fmla="*/ 54563 w 64002"/>
                <a:gd name="connsiteY10" fmla="*/ 11405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02" h="63943">
                  <a:moveTo>
                    <a:pt x="54563" y="11405"/>
                  </a:moveTo>
                  <a:lnTo>
                    <a:pt x="51646" y="8488"/>
                  </a:lnTo>
                  <a:cubicBezTo>
                    <a:pt x="45855" y="2860"/>
                    <a:pt x="38125" y="-329"/>
                    <a:pt x="30049" y="-418"/>
                  </a:cubicBezTo>
                  <a:cubicBezTo>
                    <a:pt x="21961" y="-366"/>
                    <a:pt x="14208" y="2826"/>
                    <a:pt x="8431" y="8488"/>
                  </a:cubicBezTo>
                  <a:cubicBezTo>
                    <a:pt x="3087" y="14321"/>
                    <a:pt x="-876" y="21847"/>
                    <a:pt x="-475" y="30085"/>
                  </a:cubicBezTo>
                  <a:cubicBezTo>
                    <a:pt x="-339" y="38155"/>
                    <a:pt x="2840" y="45879"/>
                    <a:pt x="8431" y="51703"/>
                  </a:cubicBezTo>
                  <a:lnTo>
                    <a:pt x="11347" y="54620"/>
                  </a:lnTo>
                  <a:cubicBezTo>
                    <a:pt x="17147" y="60248"/>
                    <a:pt x="24884" y="63437"/>
                    <a:pt x="32966" y="63526"/>
                  </a:cubicBezTo>
                  <a:cubicBezTo>
                    <a:pt x="41048" y="63468"/>
                    <a:pt x="48789" y="60275"/>
                    <a:pt x="54563" y="54620"/>
                  </a:cubicBezTo>
                  <a:cubicBezTo>
                    <a:pt x="59906" y="48787"/>
                    <a:pt x="63891" y="41261"/>
                    <a:pt x="63468" y="33001"/>
                  </a:cubicBezTo>
                  <a:cubicBezTo>
                    <a:pt x="63355" y="24933"/>
                    <a:pt x="60171" y="17209"/>
                    <a:pt x="54563" y="1140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67B8FA7-3C6E-4B0E-B733-123AA8AED0B2}"/>
                </a:ext>
              </a:extLst>
            </p:cNvPr>
            <p:cNvSpPr/>
            <p:nvPr/>
          </p:nvSpPr>
          <p:spPr>
            <a:xfrm>
              <a:off x="9372277" y="5951437"/>
              <a:ext cx="61026" cy="63943"/>
            </a:xfrm>
            <a:custGeom>
              <a:avLst/>
              <a:gdLst>
                <a:gd name="connsiteX0" fmla="*/ 60524 w 61026"/>
                <a:gd name="connsiteY0" fmla="*/ 33024 h 63943"/>
                <a:gd name="connsiteX1" fmla="*/ 60524 w 61026"/>
                <a:gd name="connsiteY1" fmla="*/ 30107 h 63943"/>
                <a:gd name="connsiteX2" fmla="*/ 51618 w 61026"/>
                <a:gd name="connsiteY2" fmla="*/ 8488 h 63943"/>
                <a:gd name="connsiteX3" fmla="*/ 30021 w 61026"/>
                <a:gd name="connsiteY3" fmla="*/ -418 h 63943"/>
                <a:gd name="connsiteX4" fmla="*/ 8403 w 61026"/>
                <a:gd name="connsiteY4" fmla="*/ 8488 h 63943"/>
                <a:gd name="connsiteX5" fmla="*/ -503 w 61026"/>
                <a:gd name="connsiteY5" fmla="*/ 30107 h 63943"/>
                <a:gd name="connsiteX6" fmla="*/ -503 w 61026"/>
                <a:gd name="connsiteY6" fmla="*/ 33024 h 63943"/>
                <a:gd name="connsiteX7" fmla="*/ 8403 w 61026"/>
                <a:gd name="connsiteY7" fmla="*/ 54620 h 63943"/>
                <a:gd name="connsiteX8" fmla="*/ 30021 w 61026"/>
                <a:gd name="connsiteY8" fmla="*/ 63526 h 63943"/>
                <a:gd name="connsiteX9" fmla="*/ 51618 w 61026"/>
                <a:gd name="connsiteY9" fmla="*/ 54620 h 63943"/>
                <a:gd name="connsiteX10" fmla="*/ 60524 w 61026"/>
                <a:gd name="connsiteY10" fmla="*/ 33024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43">
                  <a:moveTo>
                    <a:pt x="60524" y="33024"/>
                  </a:moveTo>
                  <a:lnTo>
                    <a:pt x="60524" y="30107"/>
                  </a:lnTo>
                  <a:cubicBezTo>
                    <a:pt x="60435" y="22025"/>
                    <a:pt x="57246" y="14288"/>
                    <a:pt x="51618" y="8488"/>
                  </a:cubicBezTo>
                  <a:cubicBezTo>
                    <a:pt x="45698" y="3060"/>
                    <a:pt x="38046" y="-95"/>
                    <a:pt x="30021" y="-418"/>
                  </a:cubicBezTo>
                  <a:cubicBezTo>
                    <a:pt x="21928" y="-386"/>
                    <a:pt x="14169" y="2811"/>
                    <a:pt x="8403" y="8488"/>
                  </a:cubicBezTo>
                  <a:cubicBezTo>
                    <a:pt x="2799" y="14304"/>
                    <a:pt x="-383" y="22032"/>
                    <a:pt x="-503" y="30107"/>
                  </a:cubicBezTo>
                  <a:lnTo>
                    <a:pt x="-503" y="33024"/>
                  </a:lnTo>
                  <a:cubicBezTo>
                    <a:pt x="-414" y="41099"/>
                    <a:pt x="2774" y="48829"/>
                    <a:pt x="8403" y="54620"/>
                  </a:cubicBezTo>
                  <a:cubicBezTo>
                    <a:pt x="14330" y="60053"/>
                    <a:pt x="21988" y="63208"/>
                    <a:pt x="30021" y="63526"/>
                  </a:cubicBezTo>
                  <a:cubicBezTo>
                    <a:pt x="37903" y="63170"/>
                    <a:pt x="46119" y="60587"/>
                    <a:pt x="51618" y="54620"/>
                  </a:cubicBezTo>
                  <a:cubicBezTo>
                    <a:pt x="57215" y="48809"/>
                    <a:pt x="60399" y="41090"/>
                    <a:pt x="60524" y="33024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950D8F3-80CC-4A13-BB2E-D85D0FE0B6B1}"/>
                </a:ext>
              </a:extLst>
            </p:cNvPr>
            <p:cNvSpPr/>
            <p:nvPr/>
          </p:nvSpPr>
          <p:spPr>
            <a:xfrm>
              <a:off x="9418743" y="5891331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1775D5B-19A2-428D-9604-179A63B24EDE}"/>
                </a:ext>
              </a:extLst>
            </p:cNvPr>
            <p:cNvSpPr/>
            <p:nvPr/>
          </p:nvSpPr>
          <p:spPr>
            <a:xfrm>
              <a:off x="9479858" y="5827298"/>
              <a:ext cx="61115" cy="59061"/>
            </a:xfrm>
            <a:custGeom>
              <a:avLst/>
              <a:gdLst>
                <a:gd name="connsiteX0" fmla="*/ 60613 w 61115"/>
                <a:gd name="connsiteY0" fmla="*/ 29097 h 59061"/>
                <a:gd name="connsiteX1" fmla="*/ -503 w 61115"/>
                <a:gd name="connsiteY1" fmla="*/ 29097 h 59061"/>
                <a:gd name="connsiteX2" fmla="*/ 60613 w 61115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B302106-48AC-4BBB-9070-0CD928FC2125}"/>
                </a:ext>
              </a:extLst>
            </p:cNvPr>
            <p:cNvSpPr/>
            <p:nvPr/>
          </p:nvSpPr>
          <p:spPr>
            <a:xfrm>
              <a:off x="9541063" y="5773854"/>
              <a:ext cx="61026" cy="63967"/>
            </a:xfrm>
            <a:custGeom>
              <a:avLst/>
              <a:gdLst>
                <a:gd name="connsiteX0" fmla="*/ 60524 w 61026"/>
                <a:gd name="connsiteY0" fmla="*/ 33069 h 63967"/>
                <a:gd name="connsiteX1" fmla="*/ 60524 w 61026"/>
                <a:gd name="connsiteY1" fmla="*/ 30153 h 63967"/>
                <a:gd name="connsiteX2" fmla="*/ 51618 w 61026"/>
                <a:gd name="connsiteY2" fmla="*/ 8556 h 63967"/>
                <a:gd name="connsiteX3" fmla="*/ 41799 w 61026"/>
                <a:gd name="connsiteY3" fmla="*/ 2233 h 63967"/>
                <a:gd name="connsiteX4" fmla="*/ 30021 w 61026"/>
                <a:gd name="connsiteY4" fmla="*/ -394 h 63967"/>
                <a:gd name="connsiteX5" fmla="*/ 8403 w 61026"/>
                <a:gd name="connsiteY5" fmla="*/ 8512 h 63967"/>
                <a:gd name="connsiteX6" fmla="*/ -503 w 61026"/>
                <a:gd name="connsiteY6" fmla="*/ 30108 h 63967"/>
                <a:gd name="connsiteX7" fmla="*/ -503 w 61026"/>
                <a:gd name="connsiteY7" fmla="*/ 33025 h 63967"/>
                <a:gd name="connsiteX8" fmla="*/ 8403 w 61026"/>
                <a:gd name="connsiteY8" fmla="*/ 54644 h 63967"/>
                <a:gd name="connsiteX9" fmla="*/ 30021 w 61026"/>
                <a:gd name="connsiteY9" fmla="*/ 63549 h 63967"/>
                <a:gd name="connsiteX10" fmla="*/ 51618 w 61026"/>
                <a:gd name="connsiteY10" fmla="*/ 54644 h 63967"/>
                <a:gd name="connsiteX11" fmla="*/ 60524 w 61026"/>
                <a:gd name="connsiteY11" fmla="*/ 33025 h 6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26" h="63967">
                  <a:moveTo>
                    <a:pt x="60524" y="33069"/>
                  </a:moveTo>
                  <a:lnTo>
                    <a:pt x="60524" y="30153"/>
                  </a:lnTo>
                  <a:cubicBezTo>
                    <a:pt x="60430" y="22080"/>
                    <a:pt x="57242" y="14349"/>
                    <a:pt x="51618" y="8556"/>
                  </a:cubicBezTo>
                  <a:cubicBezTo>
                    <a:pt x="48951" y="5628"/>
                    <a:pt x="45566" y="3449"/>
                    <a:pt x="41799" y="2233"/>
                  </a:cubicBezTo>
                  <a:cubicBezTo>
                    <a:pt x="38177" y="327"/>
                    <a:pt x="34111" y="-579"/>
                    <a:pt x="30021" y="-394"/>
                  </a:cubicBezTo>
                  <a:cubicBezTo>
                    <a:pt x="22118" y="-38"/>
                    <a:pt x="13924" y="2545"/>
                    <a:pt x="8403" y="8512"/>
                  </a:cubicBezTo>
                  <a:cubicBezTo>
                    <a:pt x="2801" y="14320"/>
                    <a:pt x="-383" y="22040"/>
                    <a:pt x="-503" y="30108"/>
                  </a:cubicBezTo>
                  <a:lnTo>
                    <a:pt x="-503" y="33025"/>
                  </a:lnTo>
                  <a:cubicBezTo>
                    <a:pt x="-414" y="41105"/>
                    <a:pt x="2774" y="48844"/>
                    <a:pt x="8403" y="54644"/>
                  </a:cubicBezTo>
                  <a:cubicBezTo>
                    <a:pt x="14343" y="60054"/>
                    <a:pt x="21995" y="63207"/>
                    <a:pt x="30021" y="63549"/>
                  </a:cubicBezTo>
                  <a:cubicBezTo>
                    <a:pt x="37925" y="63193"/>
                    <a:pt x="46119" y="60588"/>
                    <a:pt x="51618" y="54644"/>
                  </a:cubicBezTo>
                  <a:cubicBezTo>
                    <a:pt x="57229" y="48833"/>
                    <a:pt x="60412" y="41102"/>
                    <a:pt x="60524" y="3302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28DD0DC-8885-4347-82D3-13CCFA51AB8F}"/>
                </a:ext>
              </a:extLst>
            </p:cNvPr>
            <p:cNvSpPr/>
            <p:nvPr/>
          </p:nvSpPr>
          <p:spPr>
            <a:xfrm>
              <a:off x="9594810" y="5725439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695A9F5-9B23-4453-AC59-F487DB45251C}"/>
                </a:ext>
              </a:extLst>
            </p:cNvPr>
            <p:cNvSpPr/>
            <p:nvPr/>
          </p:nvSpPr>
          <p:spPr>
            <a:xfrm>
              <a:off x="9666123" y="5675024"/>
              <a:ext cx="63965" cy="63987"/>
            </a:xfrm>
            <a:custGeom>
              <a:avLst/>
              <a:gdLst>
                <a:gd name="connsiteX0" fmla="*/ 51663 w 63965"/>
                <a:gd name="connsiteY0" fmla="*/ 54665 h 63987"/>
                <a:gd name="connsiteX1" fmla="*/ 54557 w 63965"/>
                <a:gd name="connsiteY1" fmla="*/ 51748 h 63987"/>
                <a:gd name="connsiteX2" fmla="*/ 63463 w 63965"/>
                <a:gd name="connsiteY2" fmla="*/ 30151 h 63987"/>
                <a:gd name="connsiteX3" fmla="*/ 32916 w 63965"/>
                <a:gd name="connsiteY3" fmla="*/ -418 h 63987"/>
                <a:gd name="connsiteX4" fmla="*/ 11297 w 63965"/>
                <a:gd name="connsiteY4" fmla="*/ 8488 h 63987"/>
                <a:gd name="connsiteX5" fmla="*/ 8403 w 63965"/>
                <a:gd name="connsiteY5" fmla="*/ 11405 h 63987"/>
                <a:gd name="connsiteX6" fmla="*/ -503 w 63965"/>
                <a:gd name="connsiteY6" fmla="*/ 33024 h 63987"/>
                <a:gd name="connsiteX7" fmla="*/ 30044 w 63965"/>
                <a:gd name="connsiteY7" fmla="*/ 63570 h 63987"/>
                <a:gd name="connsiteX8" fmla="*/ 51663 w 63965"/>
                <a:gd name="connsiteY8" fmla="*/ 54665 h 63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65" h="63987">
                  <a:moveTo>
                    <a:pt x="51663" y="54665"/>
                  </a:moveTo>
                  <a:lnTo>
                    <a:pt x="54557" y="51748"/>
                  </a:lnTo>
                  <a:cubicBezTo>
                    <a:pt x="60185" y="45957"/>
                    <a:pt x="63374" y="38227"/>
                    <a:pt x="63463" y="30151"/>
                  </a:cubicBezTo>
                  <a:cubicBezTo>
                    <a:pt x="63463" y="13277"/>
                    <a:pt x="49790" y="-404"/>
                    <a:pt x="32916" y="-418"/>
                  </a:cubicBezTo>
                  <a:cubicBezTo>
                    <a:pt x="24845" y="-277"/>
                    <a:pt x="17124" y="2902"/>
                    <a:pt x="11297" y="8488"/>
                  </a:cubicBezTo>
                  <a:lnTo>
                    <a:pt x="8403" y="11405"/>
                  </a:lnTo>
                  <a:cubicBezTo>
                    <a:pt x="2774" y="17205"/>
                    <a:pt x="-414" y="24944"/>
                    <a:pt x="-503" y="33024"/>
                  </a:cubicBezTo>
                  <a:cubicBezTo>
                    <a:pt x="-492" y="49889"/>
                    <a:pt x="13179" y="63559"/>
                    <a:pt x="30044" y="63570"/>
                  </a:cubicBezTo>
                  <a:cubicBezTo>
                    <a:pt x="38119" y="63450"/>
                    <a:pt x="45847" y="60269"/>
                    <a:pt x="51663" y="5466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3450CF0-B902-402C-A819-DDA13FE9E6F5}"/>
                </a:ext>
              </a:extLst>
            </p:cNvPr>
            <p:cNvSpPr/>
            <p:nvPr/>
          </p:nvSpPr>
          <p:spPr>
            <a:xfrm>
              <a:off x="9750616" y="5637241"/>
              <a:ext cx="61026" cy="64011"/>
            </a:xfrm>
            <a:custGeom>
              <a:avLst/>
              <a:gdLst>
                <a:gd name="connsiteX0" fmla="*/ 60524 w 61026"/>
                <a:gd name="connsiteY0" fmla="*/ 32912 h 64011"/>
                <a:gd name="connsiteX1" fmla="*/ 60524 w 61026"/>
                <a:gd name="connsiteY1" fmla="*/ 30107 h 64011"/>
                <a:gd name="connsiteX2" fmla="*/ 51618 w 61026"/>
                <a:gd name="connsiteY2" fmla="*/ 8488 h 64011"/>
                <a:gd name="connsiteX3" fmla="*/ 29999 w 61026"/>
                <a:gd name="connsiteY3" fmla="*/ -418 h 64011"/>
                <a:gd name="connsiteX4" fmla="*/ 8403 w 61026"/>
                <a:gd name="connsiteY4" fmla="*/ 8488 h 64011"/>
                <a:gd name="connsiteX5" fmla="*/ -503 w 61026"/>
                <a:gd name="connsiteY5" fmla="*/ 30107 h 64011"/>
                <a:gd name="connsiteX6" fmla="*/ -503 w 61026"/>
                <a:gd name="connsiteY6" fmla="*/ 33024 h 64011"/>
                <a:gd name="connsiteX7" fmla="*/ 8403 w 61026"/>
                <a:gd name="connsiteY7" fmla="*/ 54620 h 64011"/>
                <a:gd name="connsiteX8" fmla="*/ 18221 w 61026"/>
                <a:gd name="connsiteY8" fmla="*/ 60943 h 64011"/>
                <a:gd name="connsiteX9" fmla="*/ 29999 w 61026"/>
                <a:gd name="connsiteY9" fmla="*/ 63570 h 64011"/>
                <a:gd name="connsiteX10" fmla="*/ 51618 w 61026"/>
                <a:gd name="connsiteY10" fmla="*/ 54665 h 64011"/>
                <a:gd name="connsiteX11" fmla="*/ 60524 w 61026"/>
                <a:gd name="connsiteY11" fmla="*/ 33068 h 6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26" h="64011">
                  <a:moveTo>
                    <a:pt x="60524" y="32912"/>
                  </a:moveTo>
                  <a:lnTo>
                    <a:pt x="60524" y="30107"/>
                  </a:lnTo>
                  <a:cubicBezTo>
                    <a:pt x="60435" y="22025"/>
                    <a:pt x="57246" y="14288"/>
                    <a:pt x="51618" y="8488"/>
                  </a:cubicBezTo>
                  <a:cubicBezTo>
                    <a:pt x="45678" y="3078"/>
                    <a:pt x="38026" y="-75"/>
                    <a:pt x="29999" y="-418"/>
                  </a:cubicBezTo>
                  <a:cubicBezTo>
                    <a:pt x="22095" y="-61"/>
                    <a:pt x="13902" y="2544"/>
                    <a:pt x="8403" y="8488"/>
                  </a:cubicBezTo>
                  <a:cubicBezTo>
                    <a:pt x="2792" y="14299"/>
                    <a:pt x="-392" y="22029"/>
                    <a:pt x="-503" y="30107"/>
                  </a:cubicBezTo>
                  <a:lnTo>
                    <a:pt x="-503" y="33024"/>
                  </a:lnTo>
                  <a:cubicBezTo>
                    <a:pt x="-414" y="41099"/>
                    <a:pt x="2774" y="48829"/>
                    <a:pt x="8403" y="54620"/>
                  </a:cubicBezTo>
                  <a:cubicBezTo>
                    <a:pt x="11070" y="57548"/>
                    <a:pt x="14454" y="59728"/>
                    <a:pt x="18221" y="60943"/>
                  </a:cubicBezTo>
                  <a:cubicBezTo>
                    <a:pt x="21844" y="62849"/>
                    <a:pt x="25909" y="63755"/>
                    <a:pt x="29999" y="63570"/>
                  </a:cubicBezTo>
                  <a:cubicBezTo>
                    <a:pt x="37903" y="63214"/>
                    <a:pt x="46096" y="60632"/>
                    <a:pt x="51618" y="54665"/>
                  </a:cubicBezTo>
                  <a:cubicBezTo>
                    <a:pt x="57215" y="48854"/>
                    <a:pt x="60399" y="41135"/>
                    <a:pt x="60524" y="3306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0A46F0-BF96-44F1-978E-00215A205AEE}"/>
                </a:ext>
              </a:extLst>
            </p:cNvPr>
            <p:cNvSpPr/>
            <p:nvPr/>
          </p:nvSpPr>
          <p:spPr>
            <a:xfrm>
              <a:off x="9826271" y="5603598"/>
              <a:ext cx="61026" cy="63967"/>
            </a:xfrm>
            <a:custGeom>
              <a:avLst/>
              <a:gdLst>
                <a:gd name="connsiteX0" fmla="*/ 60524 w 61026"/>
                <a:gd name="connsiteY0" fmla="*/ 33070 h 63967"/>
                <a:gd name="connsiteX1" fmla="*/ 60524 w 61026"/>
                <a:gd name="connsiteY1" fmla="*/ 30153 h 63967"/>
                <a:gd name="connsiteX2" fmla="*/ 51618 w 61026"/>
                <a:gd name="connsiteY2" fmla="*/ 8557 h 63967"/>
                <a:gd name="connsiteX3" fmla="*/ 41777 w 61026"/>
                <a:gd name="connsiteY3" fmla="*/ 2234 h 63967"/>
                <a:gd name="connsiteX4" fmla="*/ 30022 w 61026"/>
                <a:gd name="connsiteY4" fmla="*/ -394 h 63967"/>
                <a:gd name="connsiteX5" fmla="*/ 8403 w 61026"/>
                <a:gd name="connsiteY5" fmla="*/ 8512 h 63967"/>
                <a:gd name="connsiteX6" fmla="*/ -503 w 61026"/>
                <a:gd name="connsiteY6" fmla="*/ 30109 h 63967"/>
                <a:gd name="connsiteX7" fmla="*/ -503 w 61026"/>
                <a:gd name="connsiteY7" fmla="*/ 33025 h 63967"/>
                <a:gd name="connsiteX8" fmla="*/ 8403 w 61026"/>
                <a:gd name="connsiteY8" fmla="*/ 54644 h 63967"/>
                <a:gd name="connsiteX9" fmla="*/ 30022 w 61026"/>
                <a:gd name="connsiteY9" fmla="*/ 63550 h 63967"/>
                <a:gd name="connsiteX10" fmla="*/ 51618 w 61026"/>
                <a:gd name="connsiteY10" fmla="*/ 54644 h 63967"/>
                <a:gd name="connsiteX11" fmla="*/ 60524 w 61026"/>
                <a:gd name="connsiteY11" fmla="*/ 33025 h 6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26" h="63967">
                  <a:moveTo>
                    <a:pt x="60524" y="33070"/>
                  </a:moveTo>
                  <a:lnTo>
                    <a:pt x="60524" y="30153"/>
                  </a:lnTo>
                  <a:cubicBezTo>
                    <a:pt x="60430" y="22080"/>
                    <a:pt x="57242" y="14350"/>
                    <a:pt x="51618" y="8557"/>
                  </a:cubicBezTo>
                  <a:cubicBezTo>
                    <a:pt x="48946" y="5625"/>
                    <a:pt x="45553" y="3445"/>
                    <a:pt x="41777" y="2234"/>
                  </a:cubicBezTo>
                  <a:cubicBezTo>
                    <a:pt x="38164" y="326"/>
                    <a:pt x="34105" y="-581"/>
                    <a:pt x="30022" y="-394"/>
                  </a:cubicBezTo>
                  <a:cubicBezTo>
                    <a:pt x="21928" y="-362"/>
                    <a:pt x="14169" y="2835"/>
                    <a:pt x="8403" y="8512"/>
                  </a:cubicBezTo>
                  <a:cubicBezTo>
                    <a:pt x="2806" y="14323"/>
                    <a:pt x="-378" y="22042"/>
                    <a:pt x="-503" y="30109"/>
                  </a:cubicBezTo>
                  <a:lnTo>
                    <a:pt x="-503" y="33025"/>
                  </a:lnTo>
                  <a:cubicBezTo>
                    <a:pt x="-414" y="41107"/>
                    <a:pt x="2774" y="48844"/>
                    <a:pt x="8403" y="54644"/>
                  </a:cubicBezTo>
                  <a:cubicBezTo>
                    <a:pt x="14343" y="60054"/>
                    <a:pt x="21995" y="63207"/>
                    <a:pt x="30022" y="63550"/>
                  </a:cubicBezTo>
                  <a:cubicBezTo>
                    <a:pt x="37903" y="63194"/>
                    <a:pt x="46119" y="60589"/>
                    <a:pt x="51618" y="54644"/>
                  </a:cubicBezTo>
                  <a:cubicBezTo>
                    <a:pt x="57222" y="48829"/>
                    <a:pt x="60404" y="41101"/>
                    <a:pt x="60524" y="3302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3C438D4-42BC-4EE3-9A1F-BA50A91D482A}"/>
                </a:ext>
              </a:extLst>
            </p:cNvPr>
            <p:cNvSpPr/>
            <p:nvPr/>
          </p:nvSpPr>
          <p:spPr>
            <a:xfrm>
              <a:off x="9907758" y="5570203"/>
              <a:ext cx="61026" cy="63921"/>
            </a:xfrm>
            <a:custGeom>
              <a:avLst/>
              <a:gdLst>
                <a:gd name="connsiteX0" fmla="*/ 60524 w 61026"/>
                <a:gd name="connsiteY0" fmla="*/ 33001 h 63921"/>
                <a:gd name="connsiteX1" fmla="*/ 60524 w 61026"/>
                <a:gd name="connsiteY1" fmla="*/ 30085 h 63921"/>
                <a:gd name="connsiteX2" fmla="*/ 51618 w 61026"/>
                <a:gd name="connsiteY2" fmla="*/ 8488 h 63921"/>
                <a:gd name="connsiteX3" fmla="*/ 29999 w 61026"/>
                <a:gd name="connsiteY3" fmla="*/ -418 h 63921"/>
                <a:gd name="connsiteX4" fmla="*/ 8403 w 61026"/>
                <a:gd name="connsiteY4" fmla="*/ 8488 h 63921"/>
                <a:gd name="connsiteX5" fmla="*/ -503 w 61026"/>
                <a:gd name="connsiteY5" fmla="*/ 30085 h 63921"/>
                <a:gd name="connsiteX6" fmla="*/ -503 w 61026"/>
                <a:gd name="connsiteY6" fmla="*/ 33001 h 63921"/>
                <a:gd name="connsiteX7" fmla="*/ 8403 w 61026"/>
                <a:gd name="connsiteY7" fmla="*/ 54598 h 63921"/>
                <a:gd name="connsiteX8" fmla="*/ 29999 w 61026"/>
                <a:gd name="connsiteY8" fmla="*/ 63504 h 63921"/>
                <a:gd name="connsiteX9" fmla="*/ 51618 w 61026"/>
                <a:gd name="connsiteY9" fmla="*/ 54598 h 63921"/>
                <a:gd name="connsiteX10" fmla="*/ 60524 w 61026"/>
                <a:gd name="connsiteY10" fmla="*/ 33001 h 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21">
                  <a:moveTo>
                    <a:pt x="60524" y="33001"/>
                  </a:moveTo>
                  <a:lnTo>
                    <a:pt x="60524" y="30085"/>
                  </a:lnTo>
                  <a:cubicBezTo>
                    <a:pt x="60435" y="22009"/>
                    <a:pt x="57251" y="14279"/>
                    <a:pt x="51618" y="8488"/>
                  </a:cubicBezTo>
                  <a:cubicBezTo>
                    <a:pt x="45696" y="3056"/>
                    <a:pt x="38037" y="-99"/>
                    <a:pt x="29999" y="-418"/>
                  </a:cubicBezTo>
                  <a:cubicBezTo>
                    <a:pt x="22118" y="-61"/>
                    <a:pt x="13902" y="2521"/>
                    <a:pt x="8403" y="8488"/>
                  </a:cubicBezTo>
                  <a:cubicBezTo>
                    <a:pt x="2797" y="14293"/>
                    <a:pt x="-387" y="22016"/>
                    <a:pt x="-503" y="30085"/>
                  </a:cubicBezTo>
                  <a:lnTo>
                    <a:pt x="-503" y="33001"/>
                  </a:lnTo>
                  <a:cubicBezTo>
                    <a:pt x="-418" y="41077"/>
                    <a:pt x="2770" y="48809"/>
                    <a:pt x="8403" y="54598"/>
                  </a:cubicBezTo>
                  <a:cubicBezTo>
                    <a:pt x="14332" y="60013"/>
                    <a:pt x="21977" y="63165"/>
                    <a:pt x="29999" y="63504"/>
                  </a:cubicBezTo>
                  <a:cubicBezTo>
                    <a:pt x="37903" y="63147"/>
                    <a:pt x="46119" y="60542"/>
                    <a:pt x="51618" y="54598"/>
                  </a:cubicBezTo>
                  <a:cubicBezTo>
                    <a:pt x="57229" y="48798"/>
                    <a:pt x="60413" y="41072"/>
                    <a:pt x="60524" y="3300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41123A3-C8D7-4941-BACE-F5F1DBBEFB25}"/>
                </a:ext>
              </a:extLst>
            </p:cNvPr>
            <p:cNvSpPr/>
            <p:nvPr/>
          </p:nvSpPr>
          <p:spPr>
            <a:xfrm>
              <a:off x="9997595" y="5551361"/>
              <a:ext cx="64032" cy="66799"/>
            </a:xfrm>
            <a:custGeom>
              <a:avLst/>
              <a:gdLst>
                <a:gd name="connsiteX0" fmla="*/ 59366 w 64032"/>
                <a:gd name="connsiteY0" fmla="*/ 20561 h 66799"/>
                <a:gd name="connsiteX1" fmla="*/ 56449 w 64032"/>
                <a:gd name="connsiteY1" fmla="*/ 14728 h 66799"/>
                <a:gd name="connsiteX2" fmla="*/ 48568 w 64032"/>
                <a:gd name="connsiteY2" fmla="*/ 6156 h 66799"/>
                <a:gd name="connsiteX3" fmla="*/ 38192 w 64032"/>
                <a:gd name="connsiteY3" fmla="*/ 701 h 66799"/>
                <a:gd name="connsiteX4" fmla="*/ 25992 w 64032"/>
                <a:gd name="connsiteY4" fmla="*/ 145 h 66799"/>
                <a:gd name="connsiteX5" fmla="*/ 14637 w 64032"/>
                <a:gd name="connsiteY5" fmla="*/ 3774 h 66799"/>
                <a:gd name="connsiteX6" fmla="*/ 588 w 64032"/>
                <a:gd name="connsiteY6" fmla="*/ 22031 h 66799"/>
                <a:gd name="connsiteX7" fmla="*/ -503 w 64032"/>
                <a:gd name="connsiteY7" fmla="*/ 30157 h 66799"/>
                <a:gd name="connsiteX8" fmla="*/ 3660 w 64032"/>
                <a:gd name="connsiteY8" fmla="*/ 45586 h 66799"/>
                <a:gd name="connsiteX9" fmla="*/ 6599 w 64032"/>
                <a:gd name="connsiteY9" fmla="*/ 51397 h 66799"/>
                <a:gd name="connsiteX10" fmla="*/ 37035 w 64032"/>
                <a:gd name="connsiteY10" fmla="*/ 65981 h 66799"/>
                <a:gd name="connsiteX11" fmla="*/ 48412 w 64032"/>
                <a:gd name="connsiteY11" fmla="*/ 62374 h 66799"/>
                <a:gd name="connsiteX12" fmla="*/ 62438 w 64032"/>
                <a:gd name="connsiteY12" fmla="*/ 44095 h 66799"/>
                <a:gd name="connsiteX13" fmla="*/ 63529 w 64032"/>
                <a:gd name="connsiteY13" fmla="*/ 35968 h 66799"/>
                <a:gd name="connsiteX14" fmla="*/ 59366 w 64032"/>
                <a:gd name="connsiteY14" fmla="*/ 20561 h 6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032" h="66799">
                  <a:moveTo>
                    <a:pt x="59366" y="20561"/>
                  </a:moveTo>
                  <a:cubicBezTo>
                    <a:pt x="58386" y="18624"/>
                    <a:pt x="57407" y="16665"/>
                    <a:pt x="56449" y="14728"/>
                  </a:cubicBezTo>
                  <a:cubicBezTo>
                    <a:pt x="54601" y="11246"/>
                    <a:pt x="51885" y="8296"/>
                    <a:pt x="48568" y="6156"/>
                  </a:cubicBezTo>
                  <a:cubicBezTo>
                    <a:pt x="45651" y="3469"/>
                    <a:pt x="42066" y="1590"/>
                    <a:pt x="38192" y="701"/>
                  </a:cubicBezTo>
                  <a:cubicBezTo>
                    <a:pt x="34252" y="-570"/>
                    <a:pt x="30044" y="-761"/>
                    <a:pt x="25992" y="145"/>
                  </a:cubicBezTo>
                  <a:cubicBezTo>
                    <a:pt x="21962" y="323"/>
                    <a:pt x="18021" y="1576"/>
                    <a:pt x="14637" y="3774"/>
                  </a:cubicBezTo>
                  <a:cubicBezTo>
                    <a:pt x="8113" y="7982"/>
                    <a:pt x="2369" y="14238"/>
                    <a:pt x="588" y="22031"/>
                  </a:cubicBezTo>
                  <a:cubicBezTo>
                    <a:pt x="232" y="24747"/>
                    <a:pt x="-147" y="27441"/>
                    <a:pt x="-503" y="30157"/>
                  </a:cubicBezTo>
                  <a:cubicBezTo>
                    <a:pt x="-503" y="35579"/>
                    <a:pt x="922" y="40904"/>
                    <a:pt x="3660" y="45586"/>
                  </a:cubicBezTo>
                  <a:lnTo>
                    <a:pt x="6599" y="51397"/>
                  </a:lnTo>
                  <a:cubicBezTo>
                    <a:pt x="12655" y="62185"/>
                    <a:pt x="24834" y="68016"/>
                    <a:pt x="37035" y="65981"/>
                  </a:cubicBezTo>
                  <a:cubicBezTo>
                    <a:pt x="41087" y="65811"/>
                    <a:pt x="45005" y="64567"/>
                    <a:pt x="48412" y="62374"/>
                  </a:cubicBezTo>
                  <a:cubicBezTo>
                    <a:pt x="55269" y="58319"/>
                    <a:pt x="60301" y="51769"/>
                    <a:pt x="62438" y="44095"/>
                  </a:cubicBezTo>
                  <a:cubicBezTo>
                    <a:pt x="62817" y="41401"/>
                    <a:pt x="63173" y="38684"/>
                    <a:pt x="63529" y="35968"/>
                  </a:cubicBezTo>
                  <a:cubicBezTo>
                    <a:pt x="63529" y="30553"/>
                    <a:pt x="62104" y="25235"/>
                    <a:pt x="59366" y="2056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C670A8C-C1B5-4DAC-86A9-F0B0307B417C}"/>
                </a:ext>
              </a:extLst>
            </p:cNvPr>
            <p:cNvSpPr/>
            <p:nvPr/>
          </p:nvSpPr>
          <p:spPr>
            <a:xfrm>
              <a:off x="10079417" y="5543970"/>
              <a:ext cx="63943" cy="64002"/>
            </a:xfrm>
            <a:custGeom>
              <a:avLst/>
              <a:gdLst>
                <a:gd name="connsiteX0" fmla="*/ 51618 w 63943"/>
                <a:gd name="connsiteY0" fmla="*/ 54648 h 64002"/>
                <a:gd name="connsiteX1" fmla="*/ 54535 w 63943"/>
                <a:gd name="connsiteY1" fmla="*/ 51731 h 64002"/>
                <a:gd name="connsiteX2" fmla="*/ 63441 w 63943"/>
                <a:gd name="connsiteY2" fmla="*/ 30135 h 64002"/>
                <a:gd name="connsiteX3" fmla="*/ 54535 w 63943"/>
                <a:gd name="connsiteY3" fmla="*/ 8516 h 64002"/>
                <a:gd name="connsiteX4" fmla="*/ 32916 w 63943"/>
                <a:gd name="connsiteY4" fmla="*/ -390 h 64002"/>
                <a:gd name="connsiteX5" fmla="*/ 11320 w 63943"/>
                <a:gd name="connsiteY5" fmla="*/ 8516 h 64002"/>
                <a:gd name="connsiteX6" fmla="*/ 8403 w 63943"/>
                <a:gd name="connsiteY6" fmla="*/ 11433 h 64002"/>
                <a:gd name="connsiteX7" fmla="*/ -503 w 63943"/>
                <a:gd name="connsiteY7" fmla="*/ 33051 h 64002"/>
                <a:gd name="connsiteX8" fmla="*/ 8403 w 63943"/>
                <a:gd name="connsiteY8" fmla="*/ 54648 h 64002"/>
                <a:gd name="connsiteX9" fmla="*/ 29999 w 63943"/>
                <a:gd name="connsiteY9" fmla="*/ 63554 h 64002"/>
                <a:gd name="connsiteX10" fmla="*/ 51618 w 63943"/>
                <a:gd name="connsiteY10" fmla="*/ 54648 h 6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43" h="64002">
                  <a:moveTo>
                    <a:pt x="51618" y="54648"/>
                  </a:moveTo>
                  <a:lnTo>
                    <a:pt x="54535" y="51731"/>
                  </a:lnTo>
                  <a:cubicBezTo>
                    <a:pt x="60146" y="45934"/>
                    <a:pt x="63329" y="38208"/>
                    <a:pt x="63441" y="30135"/>
                  </a:cubicBezTo>
                  <a:cubicBezTo>
                    <a:pt x="63396" y="22046"/>
                    <a:pt x="60190" y="14294"/>
                    <a:pt x="54535" y="8516"/>
                  </a:cubicBezTo>
                  <a:cubicBezTo>
                    <a:pt x="48702" y="3173"/>
                    <a:pt x="41176" y="-790"/>
                    <a:pt x="32916" y="-390"/>
                  </a:cubicBezTo>
                  <a:cubicBezTo>
                    <a:pt x="24856" y="-254"/>
                    <a:pt x="17130" y="2928"/>
                    <a:pt x="11320" y="8516"/>
                  </a:cubicBezTo>
                  <a:lnTo>
                    <a:pt x="8403" y="11433"/>
                  </a:lnTo>
                  <a:cubicBezTo>
                    <a:pt x="2770" y="17233"/>
                    <a:pt x="-414" y="24969"/>
                    <a:pt x="-503" y="33051"/>
                  </a:cubicBezTo>
                  <a:cubicBezTo>
                    <a:pt x="-436" y="41133"/>
                    <a:pt x="2748" y="48875"/>
                    <a:pt x="8403" y="54648"/>
                  </a:cubicBezTo>
                  <a:cubicBezTo>
                    <a:pt x="14236" y="59991"/>
                    <a:pt x="21761" y="63977"/>
                    <a:pt x="29999" y="63554"/>
                  </a:cubicBezTo>
                  <a:cubicBezTo>
                    <a:pt x="38081" y="63438"/>
                    <a:pt x="45807" y="60254"/>
                    <a:pt x="51618" y="5464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2F962B4-F2E7-4205-964E-5FB6CB329F1B}"/>
                </a:ext>
              </a:extLst>
            </p:cNvPr>
            <p:cNvSpPr/>
            <p:nvPr/>
          </p:nvSpPr>
          <p:spPr>
            <a:xfrm>
              <a:off x="10166694" y="553772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B208EC-1CC6-4EF1-B479-BDB859300B11}"/>
                </a:ext>
              </a:extLst>
            </p:cNvPr>
            <p:cNvSpPr/>
            <p:nvPr/>
          </p:nvSpPr>
          <p:spPr>
            <a:xfrm>
              <a:off x="10251076" y="553919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5447024-532E-4881-AE65-19E5B015FB4E}"/>
                </a:ext>
              </a:extLst>
            </p:cNvPr>
            <p:cNvSpPr/>
            <p:nvPr/>
          </p:nvSpPr>
          <p:spPr>
            <a:xfrm>
              <a:off x="10357299" y="5534833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2157373-B4F5-4BA6-9BDE-87522EA9B729}"/>
                </a:ext>
              </a:extLst>
            </p:cNvPr>
            <p:cNvSpPr/>
            <p:nvPr/>
          </p:nvSpPr>
          <p:spPr>
            <a:xfrm>
              <a:off x="10446179" y="5535224"/>
              <a:ext cx="61004" cy="66861"/>
            </a:xfrm>
            <a:custGeom>
              <a:avLst/>
              <a:gdLst>
                <a:gd name="connsiteX0" fmla="*/ 60501 w 61004"/>
                <a:gd name="connsiteY0" fmla="*/ 35964 h 66861"/>
                <a:gd name="connsiteX1" fmla="*/ 60501 w 61004"/>
                <a:gd name="connsiteY1" fmla="*/ 30153 h 66861"/>
                <a:gd name="connsiteX2" fmla="*/ 51596 w 61004"/>
                <a:gd name="connsiteY2" fmla="*/ 8556 h 66861"/>
                <a:gd name="connsiteX3" fmla="*/ 41777 w 61004"/>
                <a:gd name="connsiteY3" fmla="*/ 2233 h 66861"/>
                <a:gd name="connsiteX4" fmla="*/ 29999 w 61004"/>
                <a:gd name="connsiteY4" fmla="*/ -394 h 66861"/>
                <a:gd name="connsiteX5" fmla="*/ 8403 w 61004"/>
                <a:gd name="connsiteY5" fmla="*/ 8512 h 66861"/>
                <a:gd name="connsiteX6" fmla="*/ -503 w 61004"/>
                <a:gd name="connsiteY6" fmla="*/ 30108 h 66861"/>
                <a:gd name="connsiteX7" fmla="*/ -503 w 61004"/>
                <a:gd name="connsiteY7" fmla="*/ 35919 h 66861"/>
                <a:gd name="connsiteX8" fmla="*/ 8403 w 61004"/>
                <a:gd name="connsiteY8" fmla="*/ 57538 h 66861"/>
                <a:gd name="connsiteX9" fmla="*/ 29999 w 61004"/>
                <a:gd name="connsiteY9" fmla="*/ 66444 h 66861"/>
                <a:gd name="connsiteX10" fmla="*/ 51596 w 61004"/>
                <a:gd name="connsiteY10" fmla="*/ 57538 h 66861"/>
                <a:gd name="connsiteX11" fmla="*/ 60501 w 61004"/>
                <a:gd name="connsiteY11" fmla="*/ 35919 h 6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04" h="66861">
                  <a:moveTo>
                    <a:pt x="60501" y="35964"/>
                  </a:moveTo>
                  <a:lnTo>
                    <a:pt x="60501" y="30153"/>
                  </a:lnTo>
                  <a:cubicBezTo>
                    <a:pt x="60412" y="22077"/>
                    <a:pt x="57228" y="14345"/>
                    <a:pt x="51596" y="8556"/>
                  </a:cubicBezTo>
                  <a:cubicBezTo>
                    <a:pt x="48924" y="5628"/>
                    <a:pt x="45540" y="3449"/>
                    <a:pt x="41777" y="2233"/>
                  </a:cubicBezTo>
                  <a:cubicBezTo>
                    <a:pt x="38148" y="327"/>
                    <a:pt x="34096" y="-579"/>
                    <a:pt x="29999" y="-394"/>
                  </a:cubicBezTo>
                  <a:cubicBezTo>
                    <a:pt x="21917" y="-387"/>
                    <a:pt x="14147" y="2814"/>
                    <a:pt x="8403" y="8512"/>
                  </a:cubicBezTo>
                  <a:cubicBezTo>
                    <a:pt x="2792" y="14312"/>
                    <a:pt x="-392" y="22037"/>
                    <a:pt x="-503" y="30108"/>
                  </a:cubicBezTo>
                  <a:lnTo>
                    <a:pt x="-503" y="35919"/>
                  </a:lnTo>
                  <a:cubicBezTo>
                    <a:pt x="-414" y="44001"/>
                    <a:pt x="2770" y="51738"/>
                    <a:pt x="8403" y="57538"/>
                  </a:cubicBezTo>
                  <a:cubicBezTo>
                    <a:pt x="14325" y="62975"/>
                    <a:pt x="21962" y="66132"/>
                    <a:pt x="29999" y="66444"/>
                  </a:cubicBezTo>
                  <a:cubicBezTo>
                    <a:pt x="37903" y="66088"/>
                    <a:pt x="46096" y="63483"/>
                    <a:pt x="51596" y="57538"/>
                  </a:cubicBezTo>
                  <a:cubicBezTo>
                    <a:pt x="57206" y="51725"/>
                    <a:pt x="60390" y="43994"/>
                    <a:pt x="60501" y="3591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D13C835-3621-46B1-AC74-47A74E64D777}"/>
                </a:ext>
              </a:extLst>
            </p:cNvPr>
            <p:cNvSpPr/>
            <p:nvPr/>
          </p:nvSpPr>
          <p:spPr>
            <a:xfrm>
              <a:off x="10539133" y="5536280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5093BCE-E9C3-4C90-855D-CADC244DE1D1}"/>
                </a:ext>
              </a:extLst>
            </p:cNvPr>
            <p:cNvSpPr/>
            <p:nvPr/>
          </p:nvSpPr>
          <p:spPr>
            <a:xfrm>
              <a:off x="10624094" y="5546913"/>
              <a:ext cx="63527" cy="62201"/>
            </a:xfrm>
            <a:custGeom>
              <a:avLst/>
              <a:gdLst>
                <a:gd name="connsiteX0" fmla="*/ -503 w 63527"/>
                <a:gd name="connsiteY0" fmla="*/ 30197 h 62201"/>
                <a:gd name="connsiteX1" fmla="*/ 8759 w 63527"/>
                <a:gd name="connsiteY1" fmla="*/ 52595 h 62201"/>
                <a:gd name="connsiteX2" fmla="*/ 31291 w 63527"/>
                <a:gd name="connsiteY2" fmla="*/ 61768 h 62201"/>
                <a:gd name="connsiteX3" fmla="*/ 40041 w 63527"/>
                <a:gd name="connsiteY3" fmla="*/ 60544 h 62201"/>
                <a:gd name="connsiteX4" fmla="*/ 53778 w 63527"/>
                <a:gd name="connsiteY4" fmla="*/ 52528 h 62201"/>
                <a:gd name="connsiteX5" fmla="*/ 60257 w 63527"/>
                <a:gd name="connsiteY5" fmla="*/ 42509 h 62201"/>
                <a:gd name="connsiteX6" fmla="*/ 62973 w 63527"/>
                <a:gd name="connsiteY6" fmla="*/ 30153 h 62201"/>
                <a:gd name="connsiteX7" fmla="*/ 44182 w 63527"/>
                <a:gd name="connsiteY7" fmla="*/ 2233 h 62201"/>
                <a:gd name="connsiteX8" fmla="*/ 32404 w 63527"/>
                <a:gd name="connsiteY8" fmla="*/ -394 h 62201"/>
                <a:gd name="connsiteX9" fmla="*/ 10807 w 63527"/>
                <a:gd name="connsiteY9" fmla="*/ 8512 h 62201"/>
                <a:gd name="connsiteX10" fmla="*/ 1902 w 63527"/>
                <a:gd name="connsiteY10" fmla="*/ 30108 h 62201"/>
                <a:gd name="connsiteX11" fmla="*/ 1902 w 63527"/>
                <a:gd name="connsiteY11" fmla="*/ 30442 h 62201"/>
                <a:gd name="connsiteX12" fmla="*/ 2993 w 63527"/>
                <a:gd name="connsiteY12" fmla="*/ 22316 h 62201"/>
                <a:gd name="connsiteX13" fmla="*/ 2993 w 63527"/>
                <a:gd name="connsiteY13" fmla="*/ 22583 h 62201"/>
                <a:gd name="connsiteX14" fmla="*/ 10852 w 63527"/>
                <a:gd name="connsiteY14" fmla="*/ 9091 h 62201"/>
                <a:gd name="connsiteX15" fmla="*/ 10674 w 63527"/>
                <a:gd name="connsiteY15" fmla="*/ 9313 h 62201"/>
                <a:gd name="connsiteX16" fmla="*/ 16863 w 63527"/>
                <a:gd name="connsiteY16" fmla="*/ 4526 h 62201"/>
                <a:gd name="connsiteX17" fmla="*/ 16596 w 63527"/>
                <a:gd name="connsiteY17" fmla="*/ 4682 h 62201"/>
                <a:gd name="connsiteX18" fmla="*/ 23899 w 63527"/>
                <a:gd name="connsiteY18" fmla="*/ 1610 h 62201"/>
                <a:gd name="connsiteX19" fmla="*/ 23610 w 63527"/>
                <a:gd name="connsiteY19" fmla="*/ 1610 h 62201"/>
                <a:gd name="connsiteX20" fmla="*/ 31714 w 63527"/>
                <a:gd name="connsiteY20" fmla="*/ 519 h 62201"/>
                <a:gd name="connsiteX21" fmla="*/ 31068 w 63527"/>
                <a:gd name="connsiteY21" fmla="*/ 519 h 62201"/>
                <a:gd name="connsiteX22" fmla="*/ 39172 w 63527"/>
                <a:gd name="connsiteY22" fmla="*/ 1610 h 62201"/>
                <a:gd name="connsiteX23" fmla="*/ 38883 w 63527"/>
                <a:gd name="connsiteY23" fmla="*/ 1610 h 62201"/>
                <a:gd name="connsiteX24" fmla="*/ 46163 w 63527"/>
                <a:gd name="connsiteY24" fmla="*/ 4682 h 62201"/>
                <a:gd name="connsiteX25" fmla="*/ 45896 w 63527"/>
                <a:gd name="connsiteY25" fmla="*/ 4549 h 62201"/>
                <a:gd name="connsiteX26" fmla="*/ 52086 w 63527"/>
                <a:gd name="connsiteY26" fmla="*/ 9335 h 62201"/>
                <a:gd name="connsiteX27" fmla="*/ 51885 w 63527"/>
                <a:gd name="connsiteY27" fmla="*/ 9135 h 62201"/>
                <a:gd name="connsiteX28" fmla="*/ 56672 w 63527"/>
                <a:gd name="connsiteY28" fmla="*/ 15325 h 62201"/>
                <a:gd name="connsiteX29" fmla="*/ 56672 w 63527"/>
                <a:gd name="connsiteY29" fmla="*/ 15057 h 62201"/>
                <a:gd name="connsiteX30" fmla="*/ 60836 w 63527"/>
                <a:gd name="connsiteY30" fmla="*/ 30487 h 62201"/>
                <a:gd name="connsiteX31" fmla="*/ 60836 w 63527"/>
                <a:gd name="connsiteY31" fmla="*/ 30153 h 62201"/>
                <a:gd name="connsiteX32" fmla="*/ 51930 w 63527"/>
                <a:gd name="connsiteY32" fmla="*/ 8556 h 62201"/>
                <a:gd name="connsiteX33" fmla="*/ 30311 w 63527"/>
                <a:gd name="connsiteY33" fmla="*/ -350 h 62201"/>
                <a:gd name="connsiteX34" fmla="*/ 8714 w 63527"/>
                <a:gd name="connsiteY34" fmla="*/ 8556 h 62201"/>
                <a:gd name="connsiteX35" fmla="*/ -191 w 63527"/>
                <a:gd name="connsiteY35" fmla="*/ 30153 h 6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527" h="62201">
                  <a:moveTo>
                    <a:pt x="-503" y="30197"/>
                  </a:moveTo>
                  <a:cubicBezTo>
                    <a:pt x="-392" y="38573"/>
                    <a:pt x="2926" y="46591"/>
                    <a:pt x="8759" y="52595"/>
                  </a:cubicBezTo>
                  <a:cubicBezTo>
                    <a:pt x="14793" y="58475"/>
                    <a:pt x="22875" y="61768"/>
                    <a:pt x="31291" y="61768"/>
                  </a:cubicBezTo>
                  <a:cubicBezTo>
                    <a:pt x="34252" y="61871"/>
                    <a:pt x="37213" y="61457"/>
                    <a:pt x="40041" y="60544"/>
                  </a:cubicBezTo>
                  <a:cubicBezTo>
                    <a:pt x="45184" y="58994"/>
                    <a:pt x="49904" y="56249"/>
                    <a:pt x="53778" y="52528"/>
                  </a:cubicBezTo>
                  <a:cubicBezTo>
                    <a:pt x="56717" y="49768"/>
                    <a:pt x="58943" y="46328"/>
                    <a:pt x="60257" y="42509"/>
                  </a:cubicBezTo>
                  <a:cubicBezTo>
                    <a:pt x="62327" y="38736"/>
                    <a:pt x="63262" y="34448"/>
                    <a:pt x="62973" y="30153"/>
                  </a:cubicBezTo>
                  <a:cubicBezTo>
                    <a:pt x="63151" y="17836"/>
                    <a:pt x="55670" y="6704"/>
                    <a:pt x="44182" y="2233"/>
                  </a:cubicBezTo>
                  <a:cubicBezTo>
                    <a:pt x="40553" y="327"/>
                    <a:pt x="36500" y="-579"/>
                    <a:pt x="32404" y="-394"/>
                  </a:cubicBezTo>
                  <a:cubicBezTo>
                    <a:pt x="24500" y="-38"/>
                    <a:pt x="16307" y="2545"/>
                    <a:pt x="10807" y="8512"/>
                  </a:cubicBezTo>
                  <a:cubicBezTo>
                    <a:pt x="5308" y="14479"/>
                    <a:pt x="1301" y="22071"/>
                    <a:pt x="1902" y="30108"/>
                  </a:cubicBezTo>
                  <a:cubicBezTo>
                    <a:pt x="1902" y="30220"/>
                    <a:pt x="1902" y="30331"/>
                    <a:pt x="1902" y="30442"/>
                  </a:cubicBezTo>
                  <a:cubicBezTo>
                    <a:pt x="2258" y="27726"/>
                    <a:pt x="2614" y="25010"/>
                    <a:pt x="2993" y="22316"/>
                  </a:cubicBezTo>
                  <a:lnTo>
                    <a:pt x="2993" y="22583"/>
                  </a:lnTo>
                  <a:cubicBezTo>
                    <a:pt x="5620" y="18130"/>
                    <a:pt x="8247" y="13633"/>
                    <a:pt x="10852" y="9091"/>
                  </a:cubicBezTo>
                  <a:cubicBezTo>
                    <a:pt x="10807" y="9173"/>
                    <a:pt x="10741" y="9249"/>
                    <a:pt x="10674" y="9313"/>
                  </a:cubicBezTo>
                  <a:lnTo>
                    <a:pt x="16863" y="4526"/>
                  </a:lnTo>
                  <a:lnTo>
                    <a:pt x="16596" y="4682"/>
                  </a:lnTo>
                  <a:lnTo>
                    <a:pt x="23899" y="1610"/>
                  </a:lnTo>
                  <a:lnTo>
                    <a:pt x="23610" y="1610"/>
                  </a:lnTo>
                  <a:lnTo>
                    <a:pt x="31714" y="519"/>
                  </a:lnTo>
                  <a:cubicBezTo>
                    <a:pt x="31491" y="574"/>
                    <a:pt x="31291" y="574"/>
                    <a:pt x="31068" y="519"/>
                  </a:cubicBezTo>
                  <a:lnTo>
                    <a:pt x="39172" y="1610"/>
                  </a:lnTo>
                  <a:lnTo>
                    <a:pt x="38883" y="1610"/>
                  </a:lnTo>
                  <a:lnTo>
                    <a:pt x="46163" y="4682"/>
                  </a:lnTo>
                  <a:lnTo>
                    <a:pt x="45896" y="4549"/>
                  </a:lnTo>
                  <a:lnTo>
                    <a:pt x="52086" y="9335"/>
                  </a:lnTo>
                  <a:lnTo>
                    <a:pt x="51885" y="9135"/>
                  </a:lnTo>
                  <a:cubicBezTo>
                    <a:pt x="53488" y="11183"/>
                    <a:pt x="55069" y="13254"/>
                    <a:pt x="56672" y="15325"/>
                  </a:cubicBezTo>
                  <a:cubicBezTo>
                    <a:pt x="56672" y="15236"/>
                    <a:pt x="56672" y="15146"/>
                    <a:pt x="56672" y="15057"/>
                  </a:cubicBezTo>
                  <a:cubicBezTo>
                    <a:pt x="58053" y="20194"/>
                    <a:pt x="59433" y="25337"/>
                    <a:pt x="60836" y="30487"/>
                  </a:cubicBezTo>
                  <a:lnTo>
                    <a:pt x="60836" y="30153"/>
                  </a:lnTo>
                  <a:cubicBezTo>
                    <a:pt x="60746" y="22077"/>
                    <a:pt x="57563" y="14345"/>
                    <a:pt x="51930" y="8556"/>
                  </a:cubicBezTo>
                  <a:cubicBezTo>
                    <a:pt x="46007" y="3124"/>
                    <a:pt x="38349" y="-31"/>
                    <a:pt x="30311" y="-350"/>
                  </a:cubicBezTo>
                  <a:cubicBezTo>
                    <a:pt x="22429" y="7"/>
                    <a:pt x="14214" y="2589"/>
                    <a:pt x="8714" y="8556"/>
                  </a:cubicBezTo>
                  <a:cubicBezTo>
                    <a:pt x="3104" y="14358"/>
                    <a:pt x="-80" y="22082"/>
                    <a:pt x="-191" y="3015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D9D8226-6D13-43E1-A7F6-869D4D44EDD5}"/>
                </a:ext>
              </a:extLst>
            </p:cNvPr>
            <p:cNvSpPr/>
            <p:nvPr/>
          </p:nvSpPr>
          <p:spPr>
            <a:xfrm>
              <a:off x="10728381" y="556829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99E491E-CE8F-4B2C-A2E9-10045F4DD8C8}"/>
                </a:ext>
              </a:extLst>
            </p:cNvPr>
            <p:cNvSpPr/>
            <p:nvPr/>
          </p:nvSpPr>
          <p:spPr>
            <a:xfrm>
              <a:off x="10827329" y="5590619"/>
              <a:ext cx="63960" cy="61026"/>
            </a:xfrm>
            <a:custGeom>
              <a:avLst/>
              <a:gdLst>
                <a:gd name="connsiteX0" fmla="*/ 30039 w 63960"/>
                <a:gd name="connsiteY0" fmla="*/ 60609 h 61026"/>
                <a:gd name="connsiteX1" fmla="*/ 32933 w 63960"/>
                <a:gd name="connsiteY1" fmla="*/ 60609 h 61026"/>
                <a:gd name="connsiteX2" fmla="*/ 54552 w 63960"/>
                <a:gd name="connsiteY2" fmla="*/ 51703 h 61026"/>
                <a:gd name="connsiteX3" fmla="*/ 63458 w 63960"/>
                <a:gd name="connsiteY3" fmla="*/ 30107 h 61026"/>
                <a:gd name="connsiteX4" fmla="*/ 54552 w 63960"/>
                <a:gd name="connsiteY4" fmla="*/ 8488 h 61026"/>
                <a:gd name="connsiteX5" fmla="*/ 32933 w 63960"/>
                <a:gd name="connsiteY5" fmla="*/ -418 h 61026"/>
                <a:gd name="connsiteX6" fmla="*/ 30039 w 63960"/>
                <a:gd name="connsiteY6" fmla="*/ -418 h 61026"/>
                <a:gd name="connsiteX7" fmla="*/ 8420 w 63960"/>
                <a:gd name="connsiteY7" fmla="*/ 8488 h 61026"/>
                <a:gd name="connsiteX8" fmla="*/ 2119 w 63960"/>
                <a:gd name="connsiteY8" fmla="*/ 18329 h 61026"/>
                <a:gd name="connsiteX9" fmla="*/ -486 w 63960"/>
                <a:gd name="connsiteY9" fmla="*/ 29973 h 61026"/>
                <a:gd name="connsiteX10" fmla="*/ 8420 w 63960"/>
                <a:gd name="connsiteY10" fmla="*/ 51570 h 61026"/>
                <a:gd name="connsiteX11" fmla="*/ 30039 w 63960"/>
                <a:gd name="connsiteY11" fmla="*/ 60476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60" h="61026">
                  <a:moveTo>
                    <a:pt x="30039" y="60609"/>
                  </a:moveTo>
                  <a:lnTo>
                    <a:pt x="32933" y="60609"/>
                  </a:lnTo>
                  <a:cubicBezTo>
                    <a:pt x="41015" y="60520"/>
                    <a:pt x="48763" y="57332"/>
                    <a:pt x="54552" y="51703"/>
                  </a:cubicBezTo>
                  <a:cubicBezTo>
                    <a:pt x="59962" y="45777"/>
                    <a:pt x="63124" y="38129"/>
                    <a:pt x="63458" y="30107"/>
                  </a:cubicBezTo>
                  <a:cubicBezTo>
                    <a:pt x="63102" y="22203"/>
                    <a:pt x="60519" y="14010"/>
                    <a:pt x="54552" y="8488"/>
                  </a:cubicBezTo>
                  <a:cubicBezTo>
                    <a:pt x="48741" y="2884"/>
                    <a:pt x="41015" y="-297"/>
                    <a:pt x="32933" y="-418"/>
                  </a:cubicBezTo>
                  <a:lnTo>
                    <a:pt x="30039" y="-418"/>
                  </a:lnTo>
                  <a:cubicBezTo>
                    <a:pt x="21957" y="-329"/>
                    <a:pt x="14209" y="2860"/>
                    <a:pt x="8420" y="8488"/>
                  </a:cubicBezTo>
                  <a:cubicBezTo>
                    <a:pt x="5503" y="11171"/>
                    <a:pt x="3344" y="14560"/>
                    <a:pt x="2119" y="18329"/>
                  </a:cubicBezTo>
                  <a:cubicBezTo>
                    <a:pt x="249" y="21918"/>
                    <a:pt x="-641" y="25932"/>
                    <a:pt x="-486" y="29973"/>
                  </a:cubicBezTo>
                  <a:cubicBezTo>
                    <a:pt x="-129" y="37877"/>
                    <a:pt x="2475" y="46070"/>
                    <a:pt x="8420" y="51570"/>
                  </a:cubicBezTo>
                  <a:cubicBezTo>
                    <a:pt x="14231" y="57180"/>
                    <a:pt x="21957" y="60364"/>
                    <a:pt x="30039" y="60476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5DF1D8E-BF69-42CF-A086-541B7AB4B226}"/>
                </a:ext>
              </a:extLst>
            </p:cNvPr>
            <p:cNvSpPr/>
            <p:nvPr/>
          </p:nvSpPr>
          <p:spPr>
            <a:xfrm>
              <a:off x="10929161" y="5620676"/>
              <a:ext cx="61116" cy="59061"/>
            </a:xfrm>
            <a:custGeom>
              <a:avLst/>
              <a:gdLst>
                <a:gd name="connsiteX0" fmla="*/ 60613 w 61116"/>
                <a:gd name="connsiteY0" fmla="*/ 29105 h 59061"/>
                <a:gd name="connsiteX1" fmla="*/ -503 w 61116"/>
                <a:gd name="connsiteY1" fmla="*/ 29105 h 59061"/>
                <a:gd name="connsiteX2" fmla="*/ 60613 w 61116"/>
                <a:gd name="connsiteY2" fmla="*/ 29105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61">
                  <a:moveTo>
                    <a:pt x="60613" y="29105"/>
                  </a:moveTo>
                  <a:cubicBezTo>
                    <a:pt x="60613" y="-10236"/>
                    <a:pt x="-503" y="-10281"/>
                    <a:pt x="-503" y="29105"/>
                  </a:cubicBezTo>
                  <a:cubicBezTo>
                    <a:pt x="-503" y="68491"/>
                    <a:pt x="60613" y="68491"/>
                    <a:pt x="60613" y="2910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97AA92B-D088-4904-94EE-F4003635F1DC}"/>
                </a:ext>
              </a:extLst>
            </p:cNvPr>
            <p:cNvSpPr/>
            <p:nvPr/>
          </p:nvSpPr>
          <p:spPr>
            <a:xfrm>
              <a:off x="11025188" y="5658512"/>
              <a:ext cx="61116" cy="59053"/>
            </a:xfrm>
            <a:custGeom>
              <a:avLst/>
              <a:gdLst>
                <a:gd name="connsiteX0" fmla="*/ 60613 w 61116"/>
                <a:gd name="connsiteY0" fmla="*/ 29097 h 59053"/>
                <a:gd name="connsiteX1" fmla="*/ -503 w 61116"/>
                <a:gd name="connsiteY1" fmla="*/ 29097 h 59053"/>
                <a:gd name="connsiteX2" fmla="*/ 60613 w 61116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7E519AD-ED36-4D7C-87E3-D45DE420B5C3}"/>
                </a:ext>
              </a:extLst>
            </p:cNvPr>
            <p:cNvSpPr/>
            <p:nvPr/>
          </p:nvSpPr>
          <p:spPr>
            <a:xfrm>
              <a:off x="11112465" y="5695396"/>
              <a:ext cx="63987" cy="61026"/>
            </a:xfrm>
            <a:custGeom>
              <a:avLst/>
              <a:gdLst>
                <a:gd name="connsiteX0" fmla="*/ 30088 w 63987"/>
                <a:gd name="connsiteY0" fmla="*/ 60609 h 61026"/>
                <a:gd name="connsiteX1" fmla="*/ 32982 w 63987"/>
                <a:gd name="connsiteY1" fmla="*/ 60609 h 61026"/>
                <a:gd name="connsiteX2" fmla="*/ 54579 w 63987"/>
                <a:gd name="connsiteY2" fmla="*/ 51704 h 61026"/>
                <a:gd name="connsiteX3" fmla="*/ 63485 w 63987"/>
                <a:gd name="connsiteY3" fmla="*/ 30085 h 61026"/>
                <a:gd name="connsiteX4" fmla="*/ 54579 w 63987"/>
                <a:gd name="connsiteY4" fmla="*/ 8488 h 61026"/>
                <a:gd name="connsiteX5" fmla="*/ 32982 w 63987"/>
                <a:gd name="connsiteY5" fmla="*/ -418 h 61026"/>
                <a:gd name="connsiteX6" fmla="*/ 30088 w 63987"/>
                <a:gd name="connsiteY6" fmla="*/ -418 h 61026"/>
                <a:gd name="connsiteX7" fmla="*/ 8469 w 63987"/>
                <a:gd name="connsiteY7" fmla="*/ 8488 h 61026"/>
                <a:gd name="connsiteX8" fmla="*/ 2146 w 63987"/>
                <a:gd name="connsiteY8" fmla="*/ 18307 h 61026"/>
                <a:gd name="connsiteX9" fmla="*/ -481 w 63987"/>
                <a:gd name="connsiteY9" fmla="*/ 30085 h 61026"/>
                <a:gd name="connsiteX10" fmla="*/ 8425 w 63987"/>
                <a:gd name="connsiteY10" fmla="*/ 51704 h 61026"/>
                <a:gd name="connsiteX11" fmla="*/ 30044 w 63987"/>
                <a:gd name="connsiteY11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87" h="61026">
                  <a:moveTo>
                    <a:pt x="30088" y="60609"/>
                  </a:moveTo>
                  <a:lnTo>
                    <a:pt x="32982" y="60609"/>
                  </a:lnTo>
                  <a:cubicBezTo>
                    <a:pt x="41064" y="60520"/>
                    <a:pt x="48790" y="57332"/>
                    <a:pt x="54579" y="51704"/>
                  </a:cubicBezTo>
                  <a:cubicBezTo>
                    <a:pt x="60011" y="45779"/>
                    <a:pt x="63173" y="38118"/>
                    <a:pt x="63485" y="30085"/>
                  </a:cubicBezTo>
                  <a:cubicBezTo>
                    <a:pt x="63128" y="22181"/>
                    <a:pt x="60546" y="13988"/>
                    <a:pt x="54579" y="8488"/>
                  </a:cubicBezTo>
                  <a:cubicBezTo>
                    <a:pt x="48768" y="2875"/>
                    <a:pt x="41064" y="-311"/>
                    <a:pt x="32982" y="-418"/>
                  </a:cubicBezTo>
                  <a:lnTo>
                    <a:pt x="30088" y="-418"/>
                  </a:lnTo>
                  <a:cubicBezTo>
                    <a:pt x="22006" y="-328"/>
                    <a:pt x="14258" y="2860"/>
                    <a:pt x="8469" y="8488"/>
                  </a:cubicBezTo>
                  <a:cubicBezTo>
                    <a:pt x="5553" y="11162"/>
                    <a:pt x="3371" y="14544"/>
                    <a:pt x="2146" y="18307"/>
                  </a:cubicBezTo>
                  <a:cubicBezTo>
                    <a:pt x="254" y="21934"/>
                    <a:pt x="-659" y="25997"/>
                    <a:pt x="-481" y="30085"/>
                  </a:cubicBezTo>
                  <a:cubicBezTo>
                    <a:pt x="-459" y="38178"/>
                    <a:pt x="2747" y="45937"/>
                    <a:pt x="8425" y="51704"/>
                  </a:cubicBezTo>
                  <a:cubicBezTo>
                    <a:pt x="14236" y="57305"/>
                    <a:pt x="21962" y="60489"/>
                    <a:pt x="30044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9B619A5-C8C7-4C6B-AC5B-4512A66DF57C}"/>
                </a:ext>
              </a:extLst>
            </p:cNvPr>
            <p:cNvSpPr/>
            <p:nvPr/>
          </p:nvSpPr>
          <p:spPr>
            <a:xfrm>
              <a:off x="11196935" y="5736117"/>
              <a:ext cx="63987" cy="63898"/>
            </a:xfrm>
            <a:custGeom>
              <a:avLst/>
              <a:gdLst>
                <a:gd name="connsiteX0" fmla="*/ 54535 w 63987"/>
                <a:gd name="connsiteY0" fmla="*/ 11383 h 63898"/>
                <a:gd name="connsiteX1" fmla="*/ 51618 w 63987"/>
                <a:gd name="connsiteY1" fmla="*/ 8488 h 63898"/>
                <a:gd name="connsiteX2" fmla="*/ 29999 w 63987"/>
                <a:gd name="connsiteY2" fmla="*/ -418 h 63898"/>
                <a:gd name="connsiteX3" fmla="*/ -503 w 63987"/>
                <a:gd name="connsiteY3" fmla="*/ 30062 h 63898"/>
                <a:gd name="connsiteX4" fmla="*/ 8403 w 63987"/>
                <a:gd name="connsiteY4" fmla="*/ 51681 h 63898"/>
                <a:gd name="connsiteX5" fmla="*/ 11320 w 63987"/>
                <a:gd name="connsiteY5" fmla="*/ 54576 h 63898"/>
                <a:gd name="connsiteX6" fmla="*/ 32916 w 63987"/>
                <a:gd name="connsiteY6" fmla="*/ 63481 h 63898"/>
                <a:gd name="connsiteX7" fmla="*/ 63485 w 63987"/>
                <a:gd name="connsiteY7" fmla="*/ 32934 h 63898"/>
                <a:gd name="connsiteX8" fmla="*/ 54579 w 63987"/>
                <a:gd name="connsiteY8" fmla="*/ 11316 h 6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87" h="63898">
                  <a:moveTo>
                    <a:pt x="54535" y="11383"/>
                  </a:moveTo>
                  <a:lnTo>
                    <a:pt x="51618" y="8488"/>
                  </a:lnTo>
                  <a:cubicBezTo>
                    <a:pt x="45829" y="2858"/>
                    <a:pt x="38081" y="-333"/>
                    <a:pt x="29999" y="-418"/>
                  </a:cubicBezTo>
                  <a:cubicBezTo>
                    <a:pt x="13167" y="-382"/>
                    <a:pt x="-458" y="13239"/>
                    <a:pt x="-503" y="30062"/>
                  </a:cubicBezTo>
                  <a:cubicBezTo>
                    <a:pt x="-392" y="38138"/>
                    <a:pt x="2792" y="45866"/>
                    <a:pt x="8403" y="51681"/>
                  </a:cubicBezTo>
                  <a:lnTo>
                    <a:pt x="11320" y="54576"/>
                  </a:lnTo>
                  <a:cubicBezTo>
                    <a:pt x="17108" y="60204"/>
                    <a:pt x="24834" y="63392"/>
                    <a:pt x="32916" y="63481"/>
                  </a:cubicBezTo>
                  <a:cubicBezTo>
                    <a:pt x="49792" y="63481"/>
                    <a:pt x="63463" y="49809"/>
                    <a:pt x="63485" y="32934"/>
                  </a:cubicBezTo>
                  <a:cubicBezTo>
                    <a:pt x="63351" y="24864"/>
                    <a:pt x="60168" y="17142"/>
                    <a:pt x="54579" y="11316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EDC9364-1DC5-42FC-81C5-C2385E484B7E}"/>
                </a:ext>
              </a:extLst>
            </p:cNvPr>
            <p:cNvSpPr/>
            <p:nvPr/>
          </p:nvSpPr>
          <p:spPr>
            <a:xfrm>
              <a:off x="11284190" y="5789471"/>
              <a:ext cx="61116" cy="59053"/>
            </a:xfrm>
            <a:custGeom>
              <a:avLst/>
              <a:gdLst>
                <a:gd name="connsiteX0" fmla="*/ 60613 w 61116"/>
                <a:gd name="connsiteY0" fmla="*/ 29097 h 59053"/>
                <a:gd name="connsiteX1" fmla="*/ -503 w 61116"/>
                <a:gd name="connsiteY1" fmla="*/ 29097 h 59053"/>
                <a:gd name="connsiteX2" fmla="*/ 60613 w 61116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9BB9095-676C-4F53-BD23-1FDF79C44E5D}"/>
                </a:ext>
              </a:extLst>
            </p:cNvPr>
            <p:cNvSpPr/>
            <p:nvPr/>
          </p:nvSpPr>
          <p:spPr>
            <a:xfrm>
              <a:off x="11361425" y="5855455"/>
              <a:ext cx="61026" cy="63943"/>
            </a:xfrm>
            <a:custGeom>
              <a:avLst/>
              <a:gdLst>
                <a:gd name="connsiteX0" fmla="*/ 60524 w 61026"/>
                <a:gd name="connsiteY0" fmla="*/ 32957 h 63943"/>
                <a:gd name="connsiteX1" fmla="*/ 60524 w 61026"/>
                <a:gd name="connsiteY1" fmla="*/ 30085 h 63943"/>
                <a:gd name="connsiteX2" fmla="*/ 51618 w 61026"/>
                <a:gd name="connsiteY2" fmla="*/ 8488 h 63943"/>
                <a:gd name="connsiteX3" fmla="*/ 29999 w 61026"/>
                <a:gd name="connsiteY3" fmla="*/ -418 h 63943"/>
                <a:gd name="connsiteX4" fmla="*/ 8403 w 61026"/>
                <a:gd name="connsiteY4" fmla="*/ 8488 h 63943"/>
                <a:gd name="connsiteX5" fmla="*/ -503 w 61026"/>
                <a:gd name="connsiteY5" fmla="*/ 30085 h 63943"/>
                <a:gd name="connsiteX6" fmla="*/ -503 w 61026"/>
                <a:gd name="connsiteY6" fmla="*/ 33001 h 63943"/>
                <a:gd name="connsiteX7" fmla="*/ 8403 w 61026"/>
                <a:gd name="connsiteY7" fmla="*/ 54620 h 63943"/>
                <a:gd name="connsiteX8" fmla="*/ 29999 w 61026"/>
                <a:gd name="connsiteY8" fmla="*/ 63526 h 63943"/>
                <a:gd name="connsiteX9" fmla="*/ 51618 w 61026"/>
                <a:gd name="connsiteY9" fmla="*/ 54620 h 63943"/>
                <a:gd name="connsiteX10" fmla="*/ 60524 w 61026"/>
                <a:gd name="connsiteY10" fmla="*/ 33001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43">
                  <a:moveTo>
                    <a:pt x="60524" y="32957"/>
                  </a:moveTo>
                  <a:lnTo>
                    <a:pt x="60524" y="30085"/>
                  </a:lnTo>
                  <a:cubicBezTo>
                    <a:pt x="60435" y="22009"/>
                    <a:pt x="57251" y="14279"/>
                    <a:pt x="51618" y="8488"/>
                  </a:cubicBezTo>
                  <a:cubicBezTo>
                    <a:pt x="45696" y="3056"/>
                    <a:pt x="38037" y="-99"/>
                    <a:pt x="29999" y="-418"/>
                  </a:cubicBezTo>
                  <a:cubicBezTo>
                    <a:pt x="22095" y="-61"/>
                    <a:pt x="13902" y="2521"/>
                    <a:pt x="8403" y="8488"/>
                  </a:cubicBezTo>
                  <a:cubicBezTo>
                    <a:pt x="2792" y="14290"/>
                    <a:pt x="-392" y="22014"/>
                    <a:pt x="-503" y="30085"/>
                  </a:cubicBezTo>
                  <a:lnTo>
                    <a:pt x="-503" y="33001"/>
                  </a:lnTo>
                  <a:cubicBezTo>
                    <a:pt x="-414" y="41083"/>
                    <a:pt x="2770" y="48820"/>
                    <a:pt x="8403" y="54620"/>
                  </a:cubicBezTo>
                  <a:cubicBezTo>
                    <a:pt x="14325" y="60035"/>
                    <a:pt x="21984" y="63187"/>
                    <a:pt x="29999" y="63526"/>
                  </a:cubicBezTo>
                  <a:cubicBezTo>
                    <a:pt x="38081" y="63495"/>
                    <a:pt x="45851" y="60298"/>
                    <a:pt x="51618" y="54620"/>
                  </a:cubicBezTo>
                  <a:cubicBezTo>
                    <a:pt x="57229" y="48805"/>
                    <a:pt x="60412" y="41077"/>
                    <a:pt x="60524" y="3300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A971451-C4EA-4BA7-A431-EFB666A6E203}"/>
                </a:ext>
              </a:extLst>
            </p:cNvPr>
            <p:cNvSpPr/>
            <p:nvPr/>
          </p:nvSpPr>
          <p:spPr>
            <a:xfrm>
              <a:off x="11426793" y="5932142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B48729D-0CFA-4E81-925F-9EDBB8710214}"/>
                </a:ext>
              </a:extLst>
            </p:cNvPr>
            <p:cNvSpPr/>
            <p:nvPr/>
          </p:nvSpPr>
          <p:spPr>
            <a:xfrm>
              <a:off x="11485082" y="6015401"/>
              <a:ext cx="61026" cy="63966"/>
            </a:xfrm>
            <a:custGeom>
              <a:avLst/>
              <a:gdLst>
                <a:gd name="connsiteX0" fmla="*/ 60524 w 61026"/>
                <a:gd name="connsiteY0" fmla="*/ 33069 h 63966"/>
                <a:gd name="connsiteX1" fmla="*/ 60524 w 61026"/>
                <a:gd name="connsiteY1" fmla="*/ 30153 h 63966"/>
                <a:gd name="connsiteX2" fmla="*/ 51618 w 61026"/>
                <a:gd name="connsiteY2" fmla="*/ 8556 h 63966"/>
                <a:gd name="connsiteX3" fmla="*/ 41799 w 61026"/>
                <a:gd name="connsiteY3" fmla="*/ 2233 h 63966"/>
                <a:gd name="connsiteX4" fmla="*/ 30021 w 61026"/>
                <a:gd name="connsiteY4" fmla="*/ -394 h 63966"/>
                <a:gd name="connsiteX5" fmla="*/ 8403 w 61026"/>
                <a:gd name="connsiteY5" fmla="*/ 8512 h 63966"/>
                <a:gd name="connsiteX6" fmla="*/ -503 w 61026"/>
                <a:gd name="connsiteY6" fmla="*/ 30108 h 63966"/>
                <a:gd name="connsiteX7" fmla="*/ -503 w 61026"/>
                <a:gd name="connsiteY7" fmla="*/ 33025 h 63966"/>
                <a:gd name="connsiteX8" fmla="*/ 8403 w 61026"/>
                <a:gd name="connsiteY8" fmla="*/ 54644 h 63966"/>
                <a:gd name="connsiteX9" fmla="*/ 30021 w 61026"/>
                <a:gd name="connsiteY9" fmla="*/ 63549 h 63966"/>
                <a:gd name="connsiteX10" fmla="*/ 51618 w 61026"/>
                <a:gd name="connsiteY10" fmla="*/ 54644 h 63966"/>
                <a:gd name="connsiteX11" fmla="*/ 60524 w 61026"/>
                <a:gd name="connsiteY11" fmla="*/ 33025 h 6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26" h="63966">
                  <a:moveTo>
                    <a:pt x="60524" y="33069"/>
                  </a:moveTo>
                  <a:lnTo>
                    <a:pt x="60524" y="30153"/>
                  </a:lnTo>
                  <a:cubicBezTo>
                    <a:pt x="60435" y="22080"/>
                    <a:pt x="57251" y="14349"/>
                    <a:pt x="51618" y="8556"/>
                  </a:cubicBezTo>
                  <a:cubicBezTo>
                    <a:pt x="48946" y="5628"/>
                    <a:pt x="45562" y="3449"/>
                    <a:pt x="41799" y="2233"/>
                  </a:cubicBezTo>
                  <a:cubicBezTo>
                    <a:pt x="38170" y="327"/>
                    <a:pt x="34118" y="-579"/>
                    <a:pt x="30021" y="-394"/>
                  </a:cubicBezTo>
                  <a:cubicBezTo>
                    <a:pt x="22117" y="-38"/>
                    <a:pt x="13924" y="2545"/>
                    <a:pt x="8403" y="8512"/>
                  </a:cubicBezTo>
                  <a:cubicBezTo>
                    <a:pt x="2814" y="14323"/>
                    <a:pt x="-370" y="22042"/>
                    <a:pt x="-503" y="30108"/>
                  </a:cubicBezTo>
                  <a:lnTo>
                    <a:pt x="-503" y="33025"/>
                  </a:lnTo>
                  <a:cubicBezTo>
                    <a:pt x="-414" y="41105"/>
                    <a:pt x="2770" y="48844"/>
                    <a:pt x="8403" y="54644"/>
                  </a:cubicBezTo>
                  <a:cubicBezTo>
                    <a:pt x="14347" y="60054"/>
                    <a:pt x="21984" y="63206"/>
                    <a:pt x="30021" y="63549"/>
                  </a:cubicBezTo>
                  <a:cubicBezTo>
                    <a:pt x="37925" y="63193"/>
                    <a:pt x="46119" y="60588"/>
                    <a:pt x="51618" y="54644"/>
                  </a:cubicBezTo>
                  <a:cubicBezTo>
                    <a:pt x="57228" y="48833"/>
                    <a:pt x="60412" y="41102"/>
                    <a:pt x="60524" y="3302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B6DFEAF-5AF9-4444-9F89-AE831BB82D75}"/>
                </a:ext>
              </a:extLst>
            </p:cNvPr>
            <p:cNvSpPr/>
            <p:nvPr/>
          </p:nvSpPr>
          <p:spPr>
            <a:xfrm>
              <a:off x="11522842" y="6083398"/>
              <a:ext cx="61115" cy="59061"/>
            </a:xfrm>
            <a:custGeom>
              <a:avLst/>
              <a:gdLst>
                <a:gd name="connsiteX0" fmla="*/ 60613 w 61115"/>
                <a:gd name="connsiteY0" fmla="*/ 29105 h 59061"/>
                <a:gd name="connsiteX1" fmla="*/ -503 w 61115"/>
                <a:gd name="connsiteY1" fmla="*/ 29105 h 59061"/>
                <a:gd name="connsiteX2" fmla="*/ 60613 w 61115"/>
                <a:gd name="connsiteY2" fmla="*/ 29105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105"/>
                  </a:moveTo>
                  <a:cubicBezTo>
                    <a:pt x="60613" y="-10236"/>
                    <a:pt x="-503" y="-10281"/>
                    <a:pt x="-503" y="29105"/>
                  </a:cubicBezTo>
                  <a:cubicBezTo>
                    <a:pt x="-503" y="68491"/>
                    <a:pt x="60613" y="68491"/>
                    <a:pt x="60613" y="2910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D2856B5-1556-48E1-B755-A5045DDA64E6}"/>
                </a:ext>
              </a:extLst>
            </p:cNvPr>
            <p:cNvSpPr/>
            <p:nvPr/>
          </p:nvSpPr>
          <p:spPr>
            <a:xfrm>
              <a:off x="11559200" y="6169717"/>
              <a:ext cx="63987" cy="63965"/>
            </a:xfrm>
            <a:custGeom>
              <a:avLst/>
              <a:gdLst>
                <a:gd name="connsiteX0" fmla="*/ 54579 w 63987"/>
                <a:gd name="connsiteY0" fmla="*/ 11383 h 63965"/>
                <a:gd name="connsiteX1" fmla="*/ 51663 w 63987"/>
                <a:gd name="connsiteY1" fmla="*/ 8488 h 63965"/>
                <a:gd name="connsiteX2" fmla="*/ 30066 w 63987"/>
                <a:gd name="connsiteY2" fmla="*/ -418 h 63965"/>
                <a:gd name="connsiteX3" fmla="*/ -503 w 63987"/>
                <a:gd name="connsiteY3" fmla="*/ 30129 h 63965"/>
                <a:gd name="connsiteX4" fmla="*/ 8403 w 63987"/>
                <a:gd name="connsiteY4" fmla="*/ 51748 h 63965"/>
                <a:gd name="connsiteX5" fmla="*/ 11320 w 63987"/>
                <a:gd name="connsiteY5" fmla="*/ 54642 h 63965"/>
                <a:gd name="connsiteX6" fmla="*/ 32938 w 63987"/>
                <a:gd name="connsiteY6" fmla="*/ 63548 h 63965"/>
                <a:gd name="connsiteX7" fmla="*/ 63485 w 63987"/>
                <a:gd name="connsiteY7" fmla="*/ 33001 h 63965"/>
                <a:gd name="connsiteX8" fmla="*/ 54579 w 63987"/>
                <a:gd name="connsiteY8" fmla="*/ 11383 h 6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87" h="63965">
                  <a:moveTo>
                    <a:pt x="54579" y="11383"/>
                  </a:moveTo>
                  <a:lnTo>
                    <a:pt x="51663" y="8488"/>
                  </a:lnTo>
                  <a:cubicBezTo>
                    <a:pt x="45874" y="2860"/>
                    <a:pt x="38148" y="-329"/>
                    <a:pt x="30066" y="-418"/>
                  </a:cubicBezTo>
                  <a:cubicBezTo>
                    <a:pt x="13190" y="-418"/>
                    <a:pt x="-481" y="13255"/>
                    <a:pt x="-503" y="30129"/>
                  </a:cubicBezTo>
                  <a:cubicBezTo>
                    <a:pt x="-369" y="38200"/>
                    <a:pt x="2814" y="45921"/>
                    <a:pt x="8403" y="51748"/>
                  </a:cubicBezTo>
                  <a:lnTo>
                    <a:pt x="11320" y="54642"/>
                  </a:lnTo>
                  <a:cubicBezTo>
                    <a:pt x="17108" y="60271"/>
                    <a:pt x="24856" y="63459"/>
                    <a:pt x="32938" y="63548"/>
                  </a:cubicBezTo>
                  <a:cubicBezTo>
                    <a:pt x="49815" y="63535"/>
                    <a:pt x="63463" y="49867"/>
                    <a:pt x="63485" y="33001"/>
                  </a:cubicBezTo>
                  <a:cubicBezTo>
                    <a:pt x="63374" y="24926"/>
                    <a:pt x="60190" y="17198"/>
                    <a:pt x="54579" y="1138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FA6A3E6-14C4-4A66-AD86-11F722A9FB95}"/>
                </a:ext>
              </a:extLst>
            </p:cNvPr>
            <p:cNvSpPr/>
            <p:nvPr/>
          </p:nvSpPr>
          <p:spPr>
            <a:xfrm>
              <a:off x="11589813" y="6280260"/>
              <a:ext cx="63987" cy="63965"/>
            </a:xfrm>
            <a:custGeom>
              <a:avLst/>
              <a:gdLst>
                <a:gd name="connsiteX0" fmla="*/ 8403 w 63987"/>
                <a:gd name="connsiteY0" fmla="*/ 51748 h 63965"/>
                <a:gd name="connsiteX1" fmla="*/ 11320 w 63987"/>
                <a:gd name="connsiteY1" fmla="*/ 54642 h 63965"/>
                <a:gd name="connsiteX2" fmla="*/ 32916 w 63987"/>
                <a:gd name="connsiteY2" fmla="*/ 63548 h 63965"/>
                <a:gd name="connsiteX3" fmla="*/ 63485 w 63987"/>
                <a:gd name="connsiteY3" fmla="*/ 33001 h 63965"/>
                <a:gd name="connsiteX4" fmla="*/ 54579 w 63987"/>
                <a:gd name="connsiteY4" fmla="*/ 11383 h 63965"/>
                <a:gd name="connsiteX5" fmla="*/ 51663 w 63987"/>
                <a:gd name="connsiteY5" fmla="*/ 8488 h 63965"/>
                <a:gd name="connsiteX6" fmla="*/ 30066 w 63987"/>
                <a:gd name="connsiteY6" fmla="*/ -418 h 63965"/>
                <a:gd name="connsiteX7" fmla="*/ -503 w 63987"/>
                <a:gd name="connsiteY7" fmla="*/ 30129 h 63965"/>
                <a:gd name="connsiteX8" fmla="*/ 8403 w 63987"/>
                <a:gd name="connsiteY8" fmla="*/ 51748 h 6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87" h="63965">
                  <a:moveTo>
                    <a:pt x="8403" y="51748"/>
                  </a:moveTo>
                  <a:lnTo>
                    <a:pt x="11320" y="54642"/>
                  </a:lnTo>
                  <a:cubicBezTo>
                    <a:pt x="17108" y="60271"/>
                    <a:pt x="24834" y="63459"/>
                    <a:pt x="32916" y="63548"/>
                  </a:cubicBezTo>
                  <a:cubicBezTo>
                    <a:pt x="49793" y="63548"/>
                    <a:pt x="63463" y="49876"/>
                    <a:pt x="63485" y="33001"/>
                  </a:cubicBezTo>
                  <a:cubicBezTo>
                    <a:pt x="63351" y="24928"/>
                    <a:pt x="60168" y="17202"/>
                    <a:pt x="54579" y="11383"/>
                  </a:cubicBezTo>
                  <a:lnTo>
                    <a:pt x="51663" y="8488"/>
                  </a:lnTo>
                  <a:cubicBezTo>
                    <a:pt x="45874" y="2860"/>
                    <a:pt x="38148" y="-328"/>
                    <a:pt x="30066" y="-418"/>
                  </a:cubicBezTo>
                  <a:cubicBezTo>
                    <a:pt x="13190" y="-418"/>
                    <a:pt x="-481" y="13255"/>
                    <a:pt x="-503" y="30129"/>
                  </a:cubicBezTo>
                  <a:cubicBezTo>
                    <a:pt x="-392" y="38205"/>
                    <a:pt x="2792" y="45933"/>
                    <a:pt x="8403" y="5174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2078728-F971-408E-9273-E8F08420EA63}"/>
                </a:ext>
              </a:extLst>
            </p:cNvPr>
            <p:cNvSpPr/>
            <p:nvPr/>
          </p:nvSpPr>
          <p:spPr>
            <a:xfrm>
              <a:off x="11618958" y="6380236"/>
              <a:ext cx="61115" cy="59062"/>
            </a:xfrm>
            <a:custGeom>
              <a:avLst/>
              <a:gdLst>
                <a:gd name="connsiteX0" fmla="*/ 60613 w 61115"/>
                <a:gd name="connsiteY0" fmla="*/ 29097 h 59062"/>
                <a:gd name="connsiteX1" fmla="*/ -503 w 61115"/>
                <a:gd name="connsiteY1" fmla="*/ 29097 h 59062"/>
                <a:gd name="connsiteX2" fmla="*/ 60613 w 61115"/>
                <a:gd name="connsiteY2" fmla="*/ 29097 h 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2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C0A63D7-3286-4DA9-8885-0338707B3616}"/>
                </a:ext>
              </a:extLst>
            </p:cNvPr>
            <p:cNvSpPr/>
            <p:nvPr/>
          </p:nvSpPr>
          <p:spPr>
            <a:xfrm>
              <a:off x="11633430" y="6487912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8963440-628D-40BD-AEBC-C5F9E16D8207}"/>
                </a:ext>
              </a:extLst>
            </p:cNvPr>
            <p:cNvSpPr/>
            <p:nvPr/>
          </p:nvSpPr>
          <p:spPr>
            <a:xfrm>
              <a:off x="11643602" y="6571292"/>
              <a:ext cx="63990" cy="64002"/>
            </a:xfrm>
            <a:custGeom>
              <a:avLst/>
              <a:gdLst>
                <a:gd name="connsiteX0" fmla="*/ 51665 w 63990"/>
                <a:gd name="connsiteY0" fmla="*/ 54651 h 64002"/>
                <a:gd name="connsiteX1" fmla="*/ 54582 w 63990"/>
                <a:gd name="connsiteY1" fmla="*/ 51734 h 64002"/>
                <a:gd name="connsiteX2" fmla="*/ 63488 w 63990"/>
                <a:gd name="connsiteY2" fmla="*/ 30115 h 64002"/>
                <a:gd name="connsiteX3" fmla="*/ 54582 w 63990"/>
                <a:gd name="connsiteY3" fmla="*/ 8519 h 64002"/>
                <a:gd name="connsiteX4" fmla="*/ 32963 w 63990"/>
                <a:gd name="connsiteY4" fmla="*/ -387 h 64002"/>
                <a:gd name="connsiteX5" fmla="*/ 11367 w 63990"/>
                <a:gd name="connsiteY5" fmla="*/ 8519 h 64002"/>
                <a:gd name="connsiteX6" fmla="*/ 8450 w 63990"/>
                <a:gd name="connsiteY6" fmla="*/ 11436 h 64002"/>
                <a:gd name="connsiteX7" fmla="*/ 8428 w 63990"/>
                <a:gd name="connsiteY7" fmla="*/ 54635 h 64002"/>
                <a:gd name="connsiteX8" fmla="*/ 8450 w 63990"/>
                <a:gd name="connsiteY8" fmla="*/ 54651 h 64002"/>
                <a:gd name="connsiteX9" fmla="*/ 30069 w 63990"/>
                <a:gd name="connsiteY9" fmla="*/ 63557 h 64002"/>
                <a:gd name="connsiteX10" fmla="*/ 51665 w 63990"/>
                <a:gd name="connsiteY10" fmla="*/ 54651 h 6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90" h="64002">
                  <a:moveTo>
                    <a:pt x="51665" y="54651"/>
                  </a:moveTo>
                  <a:lnTo>
                    <a:pt x="54582" y="51734"/>
                  </a:lnTo>
                  <a:cubicBezTo>
                    <a:pt x="60215" y="45934"/>
                    <a:pt x="63398" y="38195"/>
                    <a:pt x="63488" y="30115"/>
                  </a:cubicBezTo>
                  <a:cubicBezTo>
                    <a:pt x="63421" y="22033"/>
                    <a:pt x="60237" y="14292"/>
                    <a:pt x="54582" y="8519"/>
                  </a:cubicBezTo>
                  <a:cubicBezTo>
                    <a:pt x="48749" y="3175"/>
                    <a:pt x="41223" y="-810"/>
                    <a:pt x="32963" y="-387"/>
                  </a:cubicBezTo>
                  <a:cubicBezTo>
                    <a:pt x="24903" y="-269"/>
                    <a:pt x="17178" y="2915"/>
                    <a:pt x="11367" y="8519"/>
                  </a:cubicBezTo>
                  <a:cubicBezTo>
                    <a:pt x="10387" y="9476"/>
                    <a:pt x="9407" y="10456"/>
                    <a:pt x="8450" y="11436"/>
                  </a:cubicBezTo>
                  <a:cubicBezTo>
                    <a:pt x="-3484" y="23360"/>
                    <a:pt x="-3484" y="42701"/>
                    <a:pt x="8428" y="54635"/>
                  </a:cubicBezTo>
                  <a:cubicBezTo>
                    <a:pt x="8450" y="54640"/>
                    <a:pt x="8450" y="54646"/>
                    <a:pt x="8450" y="54651"/>
                  </a:cubicBezTo>
                  <a:cubicBezTo>
                    <a:pt x="14283" y="59994"/>
                    <a:pt x="21809" y="63957"/>
                    <a:pt x="30069" y="63557"/>
                  </a:cubicBezTo>
                  <a:cubicBezTo>
                    <a:pt x="38128" y="63419"/>
                    <a:pt x="45854" y="60237"/>
                    <a:pt x="51665" y="5465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D758D09-D723-461D-820E-FE661EC89CC3}"/>
                </a:ext>
              </a:extLst>
            </p:cNvPr>
            <p:cNvSpPr/>
            <p:nvPr/>
          </p:nvSpPr>
          <p:spPr>
            <a:xfrm>
              <a:off x="11655316" y="6676121"/>
              <a:ext cx="63921" cy="61026"/>
            </a:xfrm>
            <a:custGeom>
              <a:avLst/>
              <a:gdLst>
                <a:gd name="connsiteX0" fmla="*/ 29999 w 63921"/>
                <a:gd name="connsiteY0" fmla="*/ 60609 h 61026"/>
                <a:gd name="connsiteX1" fmla="*/ 32916 w 63921"/>
                <a:gd name="connsiteY1" fmla="*/ 60609 h 61026"/>
                <a:gd name="connsiteX2" fmla="*/ 54512 w 63921"/>
                <a:gd name="connsiteY2" fmla="*/ 51703 h 61026"/>
                <a:gd name="connsiteX3" fmla="*/ 63418 w 63921"/>
                <a:gd name="connsiteY3" fmla="*/ 30107 h 61026"/>
                <a:gd name="connsiteX4" fmla="*/ 54512 w 63921"/>
                <a:gd name="connsiteY4" fmla="*/ 8488 h 61026"/>
                <a:gd name="connsiteX5" fmla="*/ 32916 w 63921"/>
                <a:gd name="connsiteY5" fmla="*/ -418 h 61026"/>
                <a:gd name="connsiteX6" fmla="*/ 29999 w 63921"/>
                <a:gd name="connsiteY6" fmla="*/ -418 h 61026"/>
                <a:gd name="connsiteX7" fmla="*/ 8403 w 63921"/>
                <a:gd name="connsiteY7" fmla="*/ 8488 h 61026"/>
                <a:gd name="connsiteX8" fmla="*/ -503 w 63921"/>
                <a:gd name="connsiteY8" fmla="*/ 30107 h 61026"/>
                <a:gd name="connsiteX9" fmla="*/ 8403 w 63921"/>
                <a:gd name="connsiteY9" fmla="*/ 51703 h 61026"/>
                <a:gd name="connsiteX10" fmla="*/ 29999 w 63921"/>
                <a:gd name="connsiteY10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21" h="61026">
                  <a:moveTo>
                    <a:pt x="29999" y="60609"/>
                  </a:moveTo>
                  <a:lnTo>
                    <a:pt x="32916" y="60609"/>
                  </a:lnTo>
                  <a:cubicBezTo>
                    <a:pt x="40998" y="60520"/>
                    <a:pt x="48724" y="57336"/>
                    <a:pt x="54512" y="51703"/>
                  </a:cubicBezTo>
                  <a:cubicBezTo>
                    <a:pt x="59923" y="45781"/>
                    <a:pt x="63084" y="38122"/>
                    <a:pt x="63418" y="30107"/>
                  </a:cubicBezTo>
                  <a:cubicBezTo>
                    <a:pt x="63396" y="22025"/>
                    <a:pt x="60190" y="14255"/>
                    <a:pt x="54512" y="8488"/>
                  </a:cubicBezTo>
                  <a:cubicBezTo>
                    <a:pt x="48701" y="2891"/>
                    <a:pt x="40976" y="-293"/>
                    <a:pt x="32916" y="-418"/>
                  </a:cubicBezTo>
                  <a:lnTo>
                    <a:pt x="29999" y="-418"/>
                  </a:lnTo>
                  <a:cubicBezTo>
                    <a:pt x="21917" y="-333"/>
                    <a:pt x="14191" y="2855"/>
                    <a:pt x="8403" y="8488"/>
                  </a:cubicBezTo>
                  <a:cubicBezTo>
                    <a:pt x="2970" y="14410"/>
                    <a:pt x="-191" y="22069"/>
                    <a:pt x="-503" y="30107"/>
                  </a:cubicBezTo>
                  <a:cubicBezTo>
                    <a:pt x="-147" y="38011"/>
                    <a:pt x="2436" y="46204"/>
                    <a:pt x="8403" y="51703"/>
                  </a:cubicBezTo>
                  <a:cubicBezTo>
                    <a:pt x="14214" y="57314"/>
                    <a:pt x="21917" y="60498"/>
                    <a:pt x="29999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303C372-9165-48E2-A3BA-D23A38F3FC3B}"/>
                </a:ext>
              </a:extLst>
            </p:cNvPr>
            <p:cNvSpPr/>
            <p:nvPr/>
          </p:nvSpPr>
          <p:spPr>
            <a:xfrm>
              <a:off x="11662529" y="676438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6A99A78-8C79-46BB-A466-3E41A1BB5A0C}"/>
                </a:ext>
              </a:extLst>
            </p:cNvPr>
            <p:cNvSpPr/>
            <p:nvPr/>
          </p:nvSpPr>
          <p:spPr>
            <a:xfrm>
              <a:off x="9203401" y="673528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F1B3A5B-9D3B-4E0B-A530-9A9D1CDB18DB}"/>
                </a:ext>
              </a:extLst>
            </p:cNvPr>
            <p:cNvSpPr/>
            <p:nvPr/>
          </p:nvSpPr>
          <p:spPr>
            <a:xfrm>
              <a:off x="9223862" y="6646977"/>
              <a:ext cx="61026" cy="63943"/>
            </a:xfrm>
            <a:custGeom>
              <a:avLst/>
              <a:gdLst>
                <a:gd name="connsiteX0" fmla="*/ 60524 w 61026"/>
                <a:gd name="connsiteY0" fmla="*/ 33001 h 63943"/>
                <a:gd name="connsiteX1" fmla="*/ 60524 w 61026"/>
                <a:gd name="connsiteY1" fmla="*/ 30107 h 63943"/>
                <a:gd name="connsiteX2" fmla="*/ 51618 w 61026"/>
                <a:gd name="connsiteY2" fmla="*/ 8488 h 63943"/>
                <a:gd name="connsiteX3" fmla="*/ 29999 w 61026"/>
                <a:gd name="connsiteY3" fmla="*/ -418 h 63943"/>
                <a:gd name="connsiteX4" fmla="*/ 8403 w 61026"/>
                <a:gd name="connsiteY4" fmla="*/ 8488 h 63943"/>
                <a:gd name="connsiteX5" fmla="*/ -503 w 61026"/>
                <a:gd name="connsiteY5" fmla="*/ 30107 h 63943"/>
                <a:gd name="connsiteX6" fmla="*/ -503 w 61026"/>
                <a:gd name="connsiteY6" fmla="*/ 33001 h 63943"/>
                <a:gd name="connsiteX7" fmla="*/ 8403 w 61026"/>
                <a:gd name="connsiteY7" fmla="*/ 54620 h 63943"/>
                <a:gd name="connsiteX8" fmla="*/ 29999 w 61026"/>
                <a:gd name="connsiteY8" fmla="*/ 63526 h 63943"/>
                <a:gd name="connsiteX9" fmla="*/ 51618 w 61026"/>
                <a:gd name="connsiteY9" fmla="*/ 54620 h 63943"/>
                <a:gd name="connsiteX10" fmla="*/ 60524 w 61026"/>
                <a:gd name="connsiteY10" fmla="*/ 33001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43">
                  <a:moveTo>
                    <a:pt x="60524" y="33001"/>
                  </a:moveTo>
                  <a:lnTo>
                    <a:pt x="60524" y="30107"/>
                  </a:lnTo>
                  <a:cubicBezTo>
                    <a:pt x="60435" y="22027"/>
                    <a:pt x="57246" y="14288"/>
                    <a:pt x="51618" y="8488"/>
                  </a:cubicBezTo>
                  <a:cubicBezTo>
                    <a:pt x="45693" y="3056"/>
                    <a:pt x="38032" y="-99"/>
                    <a:pt x="29999" y="-418"/>
                  </a:cubicBezTo>
                  <a:cubicBezTo>
                    <a:pt x="22095" y="-61"/>
                    <a:pt x="13902" y="2544"/>
                    <a:pt x="8403" y="8488"/>
                  </a:cubicBezTo>
                  <a:cubicBezTo>
                    <a:pt x="2792" y="14299"/>
                    <a:pt x="-392" y="22029"/>
                    <a:pt x="-503" y="30107"/>
                  </a:cubicBezTo>
                  <a:lnTo>
                    <a:pt x="-503" y="33001"/>
                  </a:lnTo>
                  <a:cubicBezTo>
                    <a:pt x="-414" y="41083"/>
                    <a:pt x="2774" y="48831"/>
                    <a:pt x="8403" y="54620"/>
                  </a:cubicBezTo>
                  <a:cubicBezTo>
                    <a:pt x="14323" y="60053"/>
                    <a:pt x="21975" y="63214"/>
                    <a:pt x="29999" y="63526"/>
                  </a:cubicBezTo>
                  <a:cubicBezTo>
                    <a:pt x="37903" y="63170"/>
                    <a:pt x="46119" y="60565"/>
                    <a:pt x="51618" y="54620"/>
                  </a:cubicBezTo>
                  <a:cubicBezTo>
                    <a:pt x="57222" y="48809"/>
                    <a:pt x="60404" y="41083"/>
                    <a:pt x="60524" y="3300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C704AB7-92D2-46AC-A58A-199B02AF723D}"/>
                </a:ext>
              </a:extLst>
            </p:cNvPr>
            <p:cNvSpPr/>
            <p:nvPr/>
          </p:nvSpPr>
          <p:spPr>
            <a:xfrm>
              <a:off x="9247151" y="6559678"/>
              <a:ext cx="61026" cy="63943"/>
            </a:xfrm>
            <a:custGeom>
              <a:avLst/>
              <a:gdLst>
                <a:gd name="connsiteX0" fmla="*/ 60524 w 61026"/>
                <a:gd name="connsiteY0" fmla="*/ 33001 h 63943"/>
                <a:gd name="connsiteX1" fmla="*/ 60524 w 61026"/>
                <a:gd name="connsiteY1" fmla="*/ 30085 h 63943"/>
                <a:gd name="connsiteX2" fmla="*/ 51618 w 61026"/>
                <a:gd name="connsiteY2" fmla="*/ 8488 h 63943"/>
                <a:gd name="connsiteX3" fmla="*/ 29999 w 61026"/>
                <a:gd name="connsiteY3" fmla="*/ -418 h 63943"/>
                <a:gd name="connsiteX4" fmla="*/ 8403 w 61026"/>
                <a:gd name="connsiteY4" fmla="*/ 8488 h 63943"/>
                <a:gd name="connsiteX5" fmla="*/ -503 w 61026"/>
                <a:gd name="connsiteY5" fmla="*/ 30085 h 63943"/>
                <a:gd name="connsiteX6" fmla="*/ -503 w 61026"/>
                <a:gd name="connsiteY6" fmla="*/ 33001 h 63943"/>
                <a:gd name="connsiteX7" fmla="*/ 8403 w 61026"/>
                <a:gd name="connsiteY7" fmla="*/ 54620 h 63943"/>
                <a:gd name="connsiteX8" fmla="*/ 29999 w 61026"/>
                <a:gd name="connsiteY8" fmla="*/ 63526 h 63943"/>
                <a:gd name="connsiteX9" fmla="*/ 51618 w 61026"/>
                <a:gd name="connsiteY9" fmla="*/ 54620 h 63943"/>
                <a:gd name="connsiteX10" fmla="*/ 60524 w 61026"/>
                <a:gd name="connsiteY10" fmla="*/ 33001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43">
                  <a:moveTo>
                    <a:pt x="60524" y="33001"/>
                  </a:moveTo>
                  <a:lnTo>
                    <a:pt x="60524" y="30085"/>
                  </a:lnTo>
                  <a:cubicBezTo>
                    <a:pt x="60430" y="22012"/>
                    <a:pt x="57242" y="14281"/>
                    <a:pt x="51618" y="8488"/>
                  </a:cubicBezTo>
                  <a:cubicBezTo>
                    <a:pt x="45691" y="3056"/>
                    <a:pt x="38032" y="-99"/>
                    <a:pt x="29999" y="-418"/>
                  </a:cubicBezTo>
                  <a:cubicBezTo>
                    <a:pt x="22095" y="-61"/>
                    <a:pt x="13902" y="2521"/>
                    <a:pt x="8403" y="8488"/>
                  </a:cubicBezTo>
                  <a:cubicBezTo>
                    <a:pt x="2797" y="14293"/>
                    <a:pt x="-390" y="22016"/>
                    <a:pt x="-503" y="30085"/>
                  </a:cubicBezTo>
                  <a:lnTo>
                    <a:pt x="-503" y="33001"/>
                  </a:lnTo>
                  <a:cubicBezTo>
                    <a:pt x="-414" y="41083"/>
                    <a:pt x="2774" y="48820"/>
                    <a:pt x="8403" y="54620"/>
                  </a:cubicBezTo>
                  <a:cubicBezTo>
                    <a:pt x="14332" y="60035"/>
                    <a:pt x="21977" y="63188"/>
                    <a:pt x="29999" y="63526"/>
                  </a:cubicBezTo>
                  <a:cubicBezTo>
                    <a:pt x="38092" y="63495"/>
                    <a:pt x="45852" y="60298"/>
                    <a:pt x="51618" y="54620"/>
                  </a:cubicBezTo>
                  <a:cubicBezTo>
                    <a:pt x="57222" y="48805"/>
                    <a:pt x="60404" y="41077"/>
                    <a:pt x="60524" y="3300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3B6A766-E446-485F-B0CC-819D6C85A284}"/>
                </a:ext>
              </a:extLst>
            </p:cNvPr>
            <p:cNvSpPr/>
            <p:nvPr/>
          </p:nvSpPr>
          <p:spPr>
            <a:xfrm>
              <a:off x="9273244" y="6461723"/>
              <a:ext cx="61115" cy="59061"/>
            </a:xfrm>
            <a:custGeom>
              <a:avLst/>
              <a:gdLst>
                <a:gd name="connsiteX0" fmla="*/ 60613 w 61115"/>
                <a:gd name="connsiteY0" fmla="*/ 29097 h 59061"/>
                <a:gd name="connsiteX1" fmla="*/ -503 w 61115"/>
                <a:gd name="connsiteY1" fmla="*/ 29097 h 59061"/>
                <a:gd name="connsiteX2" fmla="*/ 60613 w 61115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2D65F0C-6F87-43A9-862B-6A09E1879AA6}"/>
                </a:ext>
              </a:extLst>
            </p:cNvPr>
            <p:cNvSpPr/>
            <p:nvPr/>
          </p:nvSpPr>
          <p:spPr>
            <a:xfrm>
              <a:off x="9302433" y="6373437"/>
              <a:ext cx="61026" cy="66837"/>
            </a:xfrm>
            <a:custGeom>
              <a:avLst/>
              <a:gdLst>
                <a:gd name="connsiteX0" fmla="*/ 60524 w 61026"/>
                <a:gd name="connsiteY0" fmla="*/ 35896 h 66837"/>
                <a:gd name="connsiteX1" fmla="*/ 60524 w 61026"/>
                <a:gd name="connsiteY1" fmla="*/ 30085 h 66837"/>
                <a:gd name="connsiteX2" fmla="*/ 51618 w 61026"/>
                <a:gd name="connsiteY2" fmla="*/ 8488 h 66837"/>
                <a:gd name="connsiteX3" fmla="*/ 30021 w 61026"/>
                <a:gd name="connsiteY3" fmla="*/ -418 h 66837"/>
                <a:gd name="connsiteX4" fmla="*/ 8403 w 61026"/>
                <a:gd name="connsiteY4" fmla="*/ 8488 h 66837"/>
                <a:gd name="connsiteX5" fmla="*/ -503 w 61026"/>
                <a:gd name="connsiteY5" fmla="*/ 30085 h 66837"/>
                <a:gd name="connsiteX6" fmla="*/ -503 w 61026"/>
                <a:gd name="connsiteY6" fmla="*/ 35896 h 66837"/>
                <a:gd name="connsiteX7" fmla="*/ 8403 w 61026"/>
                <a:gd name="connsiteY7" fmla="*/ 57514 h 66837"/>
                <a:gd name="connsiteX8" fmla="*/ 30021 w 61026"/>
                <a:gd name="connsiteY8" fmla="*/ 66420 h 66837"/>
                <a:gd name="connsiteX9" fmla="*/ 51618 w 61026"/>
                <a:gd name="connsiteY9" fmla="*/ 57514 h 66837"/>
                <a:gd name="connsiteX10" fmla="*/ 60524 w 61026"/>
                <a:gd name="connsiteY10" fmla="*/ 35896 h 66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6837">
                  <a:moveTo>
                    <a:pt x="60524" y="35896"/>
                  </a:moveTo>
                  <a:lnTo>
                    <a:pt x="60524" y="30085"/>
                  </a:lnTo>
                  <a:cubicBezTo>
                    <a:pt x="60439" y="22009"/>
                    <a:pt x="57251" y="14277"/>
                    <a:pt x="51618" y="8488"/>
                  </a:cubicBezTo>
                  <a:cubicBezTo>
                    <a:pt x="45698" y="3060"/>
                    <a:pt x="38046" y="-95"/>
                    <a:pt x="30021" y="-418"/>
                  </a:cubicBezTo>
                  <a:cubicBezTo>
                    <a:pt x="21924" y="-406"/>
                    <a:pt x="14158" y="2793"/>
                    <a:pt x="8403" y="8488"/>
                  </a:cubicBezTo>
                  <a:cubicBezTo>
                    <a:pt x="2797" y="14293"/>
                    <a:pt x="-387" y="22016"/>
                    <a:pt x="-503" y="30085"/>
                  </a:cubicBezTo>
                  <a:lnTo>
                    <a:pt x="-503" y="35896"/>
                  </a:lnTo>
                  <a:cubicBezTo>
                    <a:pt x="-414" y="43978"/>
                    <a:pt x="2774" y="51715"/>
                    <a:pt x="8403" y="57514"/>
                  </a:cubicBezTo>
                  <a:cubicBezTo>
                    <a:pt x="14330" y="62947"/>
                    <a:pt x="21988" y="66102"/>
                    <a:pt x="30021" y="66420"/>
                  </a:cubicBezTo>
                  <a:cubicBezTo>
                    <a:pt x="37903" y="66064"/>
                    <a:pt x="46119" y="63459"/>
                    <a:pt x="51618" y="57514"/>
                  </a:cubicBezTo>
                  <a:cubicBezTo>
                    <a:pt x="57222" y="51699"/>
                    <a:pt x="60403" y="43971"/>
                    <a:pt x="60524" y="35896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0AB507A-811B-46C8-90A8-E9AA98D46C7E}"/>
                </a:ext>
              </a:extLst>
            </p:cNvPr>
            <p:cNvSpPr/>
            <p:nvPr/>
          </p:nvSpPr>
          <p:spPr>
            <a:xfrm>
              <a:off x="9343088" y="629293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98CF80C-1F33-4C3B-BE39-94B99DDE3146}"/>
                </a:ext>
              </a:extLst>
            </p:cNvPr>
            <p:cNvSpPr/>
            <p:nvPr/>
          </p:nvSpPr>
          <p:spPr>
            <a:xfrm>
              <a:off x="9383832" y="6217266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EEC9C0E-0BAD-45D5-B6BF-40B0C2C6884B}"/>
                </a:ext>
              </a:extLst>
            </p:cNvPr>
            <p:cNvSpPr/>
            <p:nvPr/>
          </p:nvSpPr>
          <p:spPr>
            <a:xfrm>
              <a:off x="9424687" y="6140567"/>
              <a:ext cx="63876" cy="64002"/>
            </a:xfrm>
            <a:custGeom>
              <a:avLst/>
              <a:gdLst>
                <a:gd name="connsiteX0" fmla="*/ 51551 w 63876"/>
                <a:gd name="connsiteY0" fmla="*/ 54648 h 64002"/>
                <a:gd name="connsiteX1" fmla="*/ 54468 w 63876"/>
                <a:gd name="connsiteY1" fmla="*/ 51731 h 64002"/>
                <a:gd name="connsiteX2" fmla="*/ 63374 w 63876"/>
                <a:gd name="connsiteY2" fmla="*/ 30135 h 64002"/>
                <a:gd name="connsiteX3" fmla="*/ 54468 w 63876"/>
                <a:gd name="connsiteY3" fmla="*/ 8516 h 64002"/>
                <a:gd name="connsiteX4" fmla="*/ 32849 w 63876"/>
                <a:gd name="connsiteY4" fmla="*/ -390 h 64002"/>
                <a:gd name="connsiteX5" fmla="*/ 11253 w 63876"/>
                <a:gd name="connsiteY5" fmla="*/ 8516 h 64002"/>
                <a:gd name="connsiteX6" fmla="*/ 8403 w 63876"/>
                <a:gd name="connsiteY6" fmla="*/ 11433 h 64002"/>
                <a:gd name="connsiteX7" fmla="*/ -503 w 63876"/>
                <a:gd name="connsiteY7" fmla="*/ 33052 h 64002"/>
                <a:gd name="connsiteX8" fmla="*/ 8403 w 63876"/>
                <a:gd name="connsiteY8" fmla="*/ 54648 h 64002"/>
                <a:gd name="connsiteX9" fmla="*/ 29999 w 63876"/>
                <a:gd name="connsiteY9" fmla="*/ 63554 h 64002"/>
                <a:gd name="connsiteX10" fmla="*/ 51618 w 63876"/>
                <a:gd name="connsiteY10" fmla="*/ 54648 h 6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876" h="64002">
                  <a:moveTo>
                    <a:pt x="51551" y="54648"/>
                  </a:moveTo>
                  <a:lnTo>
                    <a:pt x="54468" y="51731"/>
                  </a:lnTo>
                  <a:cubicBezTo>
                    <a:pt x="60087" y="45936"/>
                    <a:pt x="63273" y="38208"/>
                    <a:pt x="63374" y="30135"/>
                  </a:cubicBezTo>
                  <a:cubicBezTo>
                    <a:pt x="63322" y="22046"/>
                    <a:pt x="60130" y="14294"/>
                    <a:pt x="54468" y="8516"/>
                  </a:cubicBezTo>
                  <a:cubicBezTo>
                    <a:pt x="48635" y="3173"/>
                    <a:pt x="40998" y="-790"/>
                    <a:pt x="32849" y="-390"/>
                  </a:cubicBezTo>
                  <a:cubicBezTo>
                    <a:pt x="24785" y="-254"/>
                    <a:pt x="17068" y="2928"/>
                    <a:pt x="11253" y="8516"/>
                  </a:cubicBezTo>
                  <a:lnTo>
                    <a:pt x="8403" y="11433"/>
                  </a:lnTo>
                  <a:cubicBezTo>
                    <a:pt x="2774" y="17233"/>
                    <a:pt x="-414" y="24970"/>
                    <a:pt x="-503" y="33052"/>
                  </a:cubicBezTo>
                  <a:cubicBezTo>
                    <a:pt x="-445" y="41134"/>
                    <a:pt x="2748" y="48875"/>
                    <a:pt x="8403" y="54648"/>
                  </a:cubicBezTo>
                  <a:cubicBezTo>
                    <a:pt x="14214" y="59991"/>
                    <a:pt x="21761" y="63977"/>
                    <a:pt x="29999" y="63554"/>
                  </a:cubicBezTo>
                  <a:cubicBezTo>
                    <a:pt x="38075" y="63438"/>
                    <a:pt x="45805" y="60254"/>
                    <a:pt x="51618" y="5464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13ECEB2-F5DB-4B44-8F20-BA2DBC5D2099}"/>
                </a:ext>
              </a:extLst>
            </p:cNvPr>
            <p:cNvSpPr/>
            <p:nvPr/>
          </p:nvSpPr>
          <p:spPr>
            <a:xfrm>
              <a:off x="9482775" y="6068845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0A5F80E-0635-44B6-A9F7-A9AB4BB6B2A0}"/>
                </a:ext>
              </a:extLst>
            </p:cNvPr>
            <p:cNvSpPr/>
            <p:nvPr/>
          </p:nvSpPr>
          <p:spPr>
            <a:xfrm>
              <a:off x="9555535" y="5996085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E251BA9-252D-466D-B1A6-9D68EEA97701}"/>
                </a:ext>
              </a:extLst>
            </p:cNvPr>
            <p:cNvSpPr/>
            <p:nvPr/>
          </p:nvSpPr>
          <p:spPr>
            <a:xfrm>
              <a:off x="9619612" y="593788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7CCC856-8CA4-40EA-96B1-19EFC194997B}"/>
                </a:ext>
              </a:extLst>
            </p:cNvPr>
            <p:cNvSpPr/>
            <p:nvPr/>
          </p:nvSpPr>
          <p:spPr>
            <a:xfrm>
              <a:off x="9698139" y="587968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052C35C-B4DC-48F6-BFFA-72EE3BDDD5D8}"/>
                </a:ext>
              </a:extLst>
            </p:cNvPr>
            <p:cNvSpPr/>
            <p:nvPr/>
          </p:nvSpPr>
          <p:spPr>
            <a:xfrm>
              <a:off x="9785438" y="5833115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3580136-E75E-4546-B1D7-1493ECF637C0}"/>
                </a:ext>
              </a:extLst>
            </p:cNvPr>
            <p:cNvSpPr/>
            <p:nvPr/>
          </p:nvSpPr>
          <p:spPr>
            <a:xfrm>
              <a:off x="9852365" y="5804010"/>
              <a:ext cx="61115" cy="59062"/>
            </a:xfrm>
            <a:custGeom>
              <a:avLst/>
              <a:gdLst>
                <a:gd name="connsiteX0" fmla="*/ 60613 w 61115"/>
                <a:gd name="connsiteY0" fmla="*/ 29097 h 59062"/>
                <a:gd name="connsiteX1" fmla="*/ -503 w 61115"/>
                <a:gd name="connsiteY1" fmla="*/ 29097 h 59062"/>
                <a:gd name="connsiteX2" fmla="*/ 60613 w 61115"/>
                <a:gd name="connsiteY2" fmla="*/ 29097 h 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2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B80A083-16D4-4107-9DF9-95518E8970AF}"/>
                </a:ext>
              </a:extLst>
            </p:cNvPr>
            <p:cNvSpPr/>
            <p:nvPr/>
          </p:nvSpPr>
          <p:spPr>
            <a:xfrm>
              <a:off x="9922208" y="5771999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2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FF51191-2740-4A44-A88D-DEB49243ED40}"/>
                </a:ext>
              </a:extLst>
            </p:cNvPr>
            <p:cNvSpPr/>
            <p:nvPr/>
          </p:nvSpPr>
          <p:spPr>
            <a:xfrm>
              <a:off x="10003696" y="5740000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1CEF67D-8D13-4153-9F6D-22525A42C70B}"/>
                </a:ext>
              </a:extLst>
            </p:cNvPr>
            <p:cNvSpPr/>
            <p:nvPr/>
          </p:nvSpPr>
          <p:spPr>
            <a:xfrm>
              <a:off x="10091017" y="5713794"/>
              <a:ext cx="61115" cy="59061"/>
            </a:xfrm>
            <a:custGeom>
              <a:avLst/>
              <a:gdLst>
                <a:gd name="connsiteX0" fmla="*/ 60613 w 61115"/>
                <a:gd name="connsiteY0" fmla="*/ 29097 h 59061"/>
                <a:gd name="connsiteX1" fmla="*/ -503 w 61115"/>
                <a:gd name="connsiteY1" fmla="*/ 29097 h 59061"/>
                <a:gd name="connsiteX2" fmla="*/ 60613 w 61115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AC71C266-29BD-4AA1-B955-1CE2DEF2F012}"/>
                </a:ext>
              </a:extLst>
            </p:cNvPr>
            <p:cNvSpPr/>
            <p:nvPr/>
          </p:nvSpPr>
          <p:spPr>
            <a:xfrm>
              <a:off x="10187060" y="5692435"/>
              <a:ext cx="63999" cy="63943"/>
            </a:xfrm>
            <a:custGeom>
              <a:avLst/>
              <a:gdLst>
                <a:gd name="connsiteX0" fmla="*/ 8431 w 63999"/>
                <a:gd name="connsiteY0" fmla="*/ 51703 h 63943"/>
                <a:gd name="connsiteX1" fmla="*/ 11347 w 63999"/>
                <a:gd name="connsiteY1" fmla="*/ 54620 h 63943"/>
                <a:gd name="connsiteX2" fmla="*/ 32966 w 63999"/>
                <a:gd name="connsiteY2" fmla="*/ 63526 h 63943"/>
                <a:gd name="connsiteX3" fmla="*/ 54562 w 63999"/>
                <a:gd name="connsiteY3" fmla="*/ 54620 h 63943"/>
                <a:gd name="connsiteX4" fmla="*/ 63468 w 63999"/>
                <a:gd name="connsiteY4" fmla="*/ 33001 h 63943"/>
                <a:gd name="connsiteX5" fmla="*/ 54562 w 63999"/>
                <a:gd name="connsiteY5" fmla="*/ 11405 h 63943"/>
                <a:gd name="connsiteX6" fmla="*/ 51646 w 63999"/>
                <a:gd name="connsiteY6" fmla="*/ 8488 h 63943"/>
                <a:gd name="connsiteX7" fmla="*/ 30049 w 63999"/>
                <a:gd name="connsiteY7" fmla="*/ -418 h 63943"/>
                <a:gd name="connsiteX8" fmla="*/ 8431 w 63999"/>
                <a:gd name="connsiteY8" fmla="*/ 8488 h 63943"/>
                <a:gd name="connsiteX9" fmla="*/ -475 w 63999"/>
                <a:gd name="connsiteY9" fmla="*/ 30085 h 63943"/>
                <a:gd name="connsiteX10" fmla="*/ 8431 w 63999"/>
                <a:gd name="connsiteY10" fmla="*/ 51703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99" h="63943">
                  <a:moveTo>
                    <a:pt x="8431" y="51703"/>
                  </a:moveTo>
                  <a:lnTo>
                    <a:pt x="11347" y="54620"/>
                  </a:lnTo>
                  <a:cubicBezTo>
                    <a:pt x="17136" y="60251"/>
                    <a:pt x="24884" y="63441"/>
                    <a:pt x="32966" y="63526"/>
                  </a:cubicBezTo>
                  <a:cubicBezTo>
                    <a:pt x="41048" y="63468"/>
                    <a:pt x="48796" y="60275"/>
                    <a:pt x="54562" y="54620"/>
                  </a:cubicBezTo>
                  <a:cubicBezTo>
                    <a:pt x="59906" y="48787"/>
                    <a:pt x="63869" y="41261"/>
                    <a:pt x="63468" y="33001"/>
                  </a:cubicBezTo>
                  <a:cubicBezTo>
                    <a:pt x="63357" y="24933"/>
                    <a:pt x="60173" y="17209"/>
                    <a:pt x="54562" y="11405"/>
                  </a:cubicBezTo>
                  <a:lnTo>
                    <a:pt x="51646" y="8488"/>
                  </a:lnTo>
                  <a:cubicBezTo>
                    <a:pt x="45857" y="2860"/>
                    <a:pt x="38131" y="-329"/>
                    <a:pt x="30049" y="-418"/>
                  </a:cubicBezTo>
                  <a:cubicBezTo>
                    <a:pt x="21967" y="-366"/>
                    <a:pt x="14219" y="2826"/>
                    <a:pt x="8431" y="8488"/>
                  </a:cubicBezTo>
                  <a:cubicBezTo>
                    <a:pt x="3087" y="14321"/>
                    <a:pt x="-876" y="21847"/>
                    <a:pt x="-475" y="30085"/>
                  </a:cubicBezTo>
                  <a:cubicBezTo>
                    <a:pt x="-342" y="38156"/>
                    <a:pt x="2842" y="45879"/>
                    <a:pt x="8431" y="5170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871C30D4-36D5-4777-9F97-7497CB8ADB5F}"/>
                </a:ext>
              </a:extLst>
            </p:cNvPr>
            <p:cNvSpPr/>
            <p:nvPr/>
          </p:nvSpPr>
          <p:spPr>
            <a:xfrm>
              <a:off x="10274364" y="5681784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AFA78F76-5BAE-4D3F-A82F-C75953B089AA}"/>
                </a:ext>
              </a:extLst>
            </p:cNvPr>
            <p:cNvSpPr/>
            <p:nvPr/>
          </p:nvSpPr>
          <p:spPr>
            <a:xfrm>
              <a:off x="10355964" y="5674911"/>
              <a:ext cx="61004" cy="63944"/>
            </a:xfrm>
            <a:custGeom>
              <a:avLst/>
              <a:gdLst>
                <a:gd name="connsiteX0" fmla="*/ 60502 w 61004"/>
                <a:gd name="connsiteY0" fmla="*/ 33069 h 63944"/>
                <a:gd name="connsiteX1" fmla="*/ 60502 w 61004"/>
                <a:gd name="connsiteY1" fmla="*/ 30153 h 63944"/>
                <a:gd name="connsiteX2" fmla="*/ 51596 w 61004"/>
                <a:gd name="connsiteY2" fmla="*/ 8556 h 63944"/>
                <a:gd name="connsiteX3" fmla="*/ 41777 w 61004"/>
                <a:gd name="connsiteY3" fmla="*/ 2233 h 63944"/>
                <a:gd name="connsiteX4" fmla="*/ 29999 w 61004"/>
                <a:gd name="connsiteY4" fmla="*/ -394 h 63944"/>
                <a:gd name="connsiteX5" fmla="*/ 8403 w 61004"/>
                <a:gd name="connsiteY5" fmla="*/ 8512 h 63944"/>
                <a:gd name="connsiteX6" fmla="*/ -503 w 61004"/>
                <a:gd name="connsiteY6" fmla="*/ 30108 h 63944"/>
                <a:gd name="connsiteX7" fmla="*/ -503 w 61004"/>
                <a:gd name="connsiteY7" fmla="*/ 33025 h 63944"/>
                <a:gd name="connsiteX8" fmla="*/ 8403 w 61004"/>
                <a:gd name="connsiteY8" fmla="*/ 54621 h 63944"/>
                <a:gd name="connsiteX9" fmla="*/ 29999 w 61004"/>
                <a:gd name="connsiteY9" fmla="*/ 63527 h 63944"/>
                <a:gd name="connsiteX10" fmla="*/ 51596 w 61004"/>
                <a:gd name="connsiteY10" fmla="*/ 54621 h 63944"/>
                <a:gd name="connsiteX11" fmla="*/ 60502 w 61004"/>
                <a:gd name="connsiteY11" fmla="*/ 33025 h 6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04" h="63944">
                  <a:moveTo>
                    <a:pt x="60502" y="33069"/>
                  </a:moveTo>
                  <a:lnTo>
                    <a:pt x="60502" y="30153"/>
                  </a:lnTo>
                  <a:cubicBezTo>
                    <a:pt x="60412" y="22080"/>
                    <a:pt x="57228" y="14347"/>
                    <a:pt x="51596" y="8556"/>
                  </a:cubicBezTo>
                  <a:cubicBezTo>
                    <a:pt x="48924" y="5628"/>
                    <a:pt x="45540" y="3449"/>
                    <a:pt x="41777" y="2233"/>
                  </a:cubicBezTo>
                  <a:cubicBezTo>
                    <a:pt x="38148" y="327"/>
                    <a:pt x="34096" y="-579"/>
                    <a:pt x="29999" y="-394"/>
                  </a:cubicBezTo>
                  <a:cubicBezTo>
                    <a:pt x="22095" y="-38"/>
                    <a:pt x="13902" y="2545"/>
                    <a:pt x="8403" y="8512"/>
                  </a:cubicBezTo>
                  <a:cubicBezTo>
                    <a:pt x="2792" y="14312"/>
                    <a:pt x="-392" y="22037"/>
                    <a:pt x="-503" y="30108"/>
                  </a:cubicBezTo>
                  <a:lnTo>
                    <a:pt x="-503" y="33025"/>
                  </a:lnTo>
                  <a:cubicBezTo>
                    <a:pt x="-414" y="41100"/>
                    <a:pt x="2770" y="48830"/>
                    <a:pt x="8403" y="54621"/>
                  </a:cubicBezTo>
                  <a:cubicBezTo>
                    <a:pt x="14325" y="60058"/>
                    <a:pt x="21962" y="63215"/>
                    <a:pt x="29999" y="63527"/>
                  </a:cubicBezTo>
                  <a:cubicBezTo>
                    <a:pt x="37903" y="63171"/>
                    <a:pt x="46096" y="60588"/>
                    <a:pt x="51596" y="54621"/>
                  </a:cubicBezTo>
                  <a:cubicBezTo>
                    <a:pt x="57206" y="48819"/>
                    <a:pt x="60390" y="41096"/>
                    <a:pt x="60502" y="3302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57C4747-2223-4D00-A7C9-62D44D27BA03}"/>
                </a:ext>
              </a:extLst>
            </p:cNvPr>
            <p:cNvSpPr/>
            <p:nvPr/>
          </p:nvSpPr>
          <p:spPr>
            <a:xfrm>
              <a:off x="10448962" y="5678884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4799C49-731C-47E0-9AA6-CCF201E1D4D9}"/>
                </a:ext>
              </a:extLst>
            </p:cNvPr>
            <p:cNvSpPr/>
            <p:nvPr/>
          </p:nvSpPr>
          <p:spPr>
            <a:xfrm>
              <a:off x="10550822" y="5693428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98BFB4A-8714-47DB-9FBF-E1EE326CD7E0}"/>
                </a:ext>
              </a:extLst>
            </p:cNvPr>
            <p:cNvSpPr/>
            <p:nvPr/>
          </p:nvSpPr>
          <p:spPr>
            <a:xfrm>
              <a:off x="10632310" y="5702164"/>
              <a:ext cx="61115" cy="59062"/>
            </a:xfrm>
            <a:custGeom>
              <a:avLst/>
              <a:gdLst>
                <a:gd name="connsiteX0" fmla="*/ 60613 w 61115"/>
                <a:gd name="connsiteY0" fmla="*/ 29105 h 59062"/>
                <a:gd name="connsiteX1" fmla="*/ -503 w 61115"/>
                <a:gd name="connsiteY1" fmla="*/ 29105 h 59062"/>
                <a:gd name="connsiteX2" fmla="*/ 60613 w 61115"/>
                <a:gd name="connsiteY2" fmla="*/ 29105 h 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2">
                  <a:moveTo>
                    <a:pt x="60613" y="29105"/>
                  </a:moveTo>
                  <a:cubicBezTo>
                    <a:pt x="60613" y="-10236"/>
                    <a:pt x="-503" y="-10281"/>
                    <a:pt x="-503" y="29105"/>
                  </a:cubicBezTo>
                  <a:cubicBezTo>
                    <a:pt x="-503" y="68491"/>
                    <a:pt x="60613" y="68491"/>
                    <a:pt x="60613" y="2910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6A6F9E0-5D3E-4FF1-95F2-A380225CE18A}"/>
                </a:ext>
              </a:extLst>
            </p:cNvPr>
            <p:cNvSpPr/>
            <p:nvPr/>
          </p:nvSpPr>
          <p:spPr>
            <a:xfrm>
              <a:off x="10710881" y="5716711"/>
              <a:ext cx="61116" cy="59053"/>
            </a:xfrm>
            <a:custGeom>
              <a:avLst/>
              <a:gdLst>
                <a:gd name="connsiteX0" fmla="*/ 60613 w 61116"/>
                <a:gd name="connsiteY0" fmla="*/ 29097 h 59053"/>
                <a:gd name="connsiteX1" fmla="*/ -503 w 61116"/>
                <a:gd name="connsiteY1" fmla="*/ 29097 h 59053"/>
                <a:gd name="connsiteX2" fmla="*/ 60613 w 61116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AA3484A-EBB2-439F-99FF-0FB6C6C6FEEF}"/>
                </a:ext>
              </a:extLst>
            </p:cNvPr>
            <p:cNvSpPr/>
            <p:nvPr/>
          </p:nvSpPr>
          <p:spPr>
            <a:xfrm>
              <a:off x="10812740" y="5737083"/>
              <a:ext cx="61116" cy="59053"/>
            </a:xfrm>
            <a:custGeom>
              <a:avLst/>
              <a:gdLst>
                <a:gd name="connsiteX0" fmla="*/ 60613 w 61116"/>
                <a:gd name="connsiteY0" fmla="*/ 29097 h 59053"/>
                <a:gd name="connsiteX1" fmla="*/ -503 w 61116"/>
                <a:gd name="connsiteY1" fmla="*/ 29097 h 59053"/>
                <a:gd name="connsiteX2" fmla="*/ 60613 w 61116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1090370-1856-4B72-B8E4-9D53C2B71261}"/>
                </a:ext>
              </a:extLst>
            </p:cNvPr>
            <p:cNvSpPr/>
            <p:nvPr/>
          </p:nvSpPr>
          <p:spPr>
            <a:xfrm>
              <a:off x="10905873" y="577782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98FF14A-9A07-40DB-85EA-CD6164EFC0D4}"/>
                </a:ext>
              </a:extLst>
            </p:cNvPr>
            <p:cNvSpPr/>
            <p:nvPr/>
          </p:nvSpPr>
          <p:spPr>
            <a:xfrm>
              <a:off x="10975733" y="5803022"/>
              <a:ext cx="63999" cy="63943"/>
            </a:xfrm>
            <a:custGeom>
              <a:avLst/>
              <a:gdLst>
                <a:gd name="connsiteX0" fmla="*/ 8431 w 63999"/>
                <a:gd name="connsiteY0" fmla="*/ 51703 h 63943"/>
                <a:gd name="connsiteX1" fmla="*/ 11347 w 63999"/>
                <a:gd name="connsiteY1" fmla="*/ 54620 h 63943"/>
                <a:gd name="connsiteX2" fmla="*/ 32944 w 63999"/>
                <a:gd name="connsiteY2" fmla="*/ 63526 h 63943"/>
                <a:gd name="connsiteX3" fmla="*/ 54562 w 63999"/>
                <a:gd name="connsiteY3" fmla="*/ 54620 h 63943"/>
                <a:gd name="connsiteX4" fmla="*/ 63468 w 63999"/>
                <a:gd name="connsiteY4" fmla="*/ 33001 h 63943"/>
                <a:gd name="connsiteX5" fmla="*/ 54562 w 63999"/>
                <a:gd name="connsiteY5" fmla="*/ 11405 h 63943"/>
                <a:gd name="connsiteX6" fmla="*/ 51646 w 63999"/>
                <a:gd name="connsiteY6" fmla="*/ 8488 h 63943"/>
                <a:gd name="connsiteX7" fmla="*/ 30027 w 63999"/>
                <a:gd name="connsiteY7" fmla="*/ -418 h 63943"/>
                <a:gd name="connsiteX8" fmla="*/ 8431 w 63999"/>
                <a:gd name="connsiteY8" fmla="*/ 8488 h 63943"/>
                <a:gd name="connsiteX9" fmla="*/ -475 w 63999"/>
                <a:gd name="connsiteY9" fmla="*/ 30107 h 63943"/>
                <a:gd name="connsiteX10" fmla="*/ 8431 w 63999"/>
                <a:gd name="connsiteY10" fmla="*/ 51703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99" h="63943">
                  <a:moveTo>
                    <a:pt x="8431" y="51703"/>
                  </a:moveTo>
                  <a:lnTo>
                    <a:pt x="11347" y="54620"/>
                  </a:lnTo>
                  <a:cubicBezTo>
                    <a:pt x="17136" y="60242"/>
                    <a:pt x="24862" y="63430"/>
                    <a:pt x="32944" y="63526"/>
                  </a:cubicBezTo>
                  <a:cubicBezTo>
                    <a:pt x="41026" y="63475"/>
                    <a:pt x="48774" y="60282"/>
                    <a:pt x="54562" y="54620"/>
                  </a:cubicBezTo>
                  <a:cubicBezTo>
                    <a:pt x="59906" y="48787"/>
                    <a:pt x="63869" y="41150"/>
                    <a:pt x="63468" y="33001"/>
                  </a:cubicBezTo>
                  <a:cubicBezTo>
                    <a:pt x="63335" y="24937"/>
                    <a:pt x="60151" y="17222"/>
                    <a:pt x="54562" y="11405"/>
                  </a:cubicBezTo>
                  <a:lnTo>
                    <a:pt x="51646" y="8488"/>
                  </a:lnTo>
                  <a:cubicBezTo>
                    <a:pt x="45857" y="2858"/>
                    <a:pt x="38109" y="-333"/>
                    <a:pt x="30027" y="-418"/>
                  </a:cubicBezTo>
                  <a:cubicBezTo>
                    <a:pt x="21945" y="-360"/>
                    <a:pt x="14197" y="2833"/>
                    <a:pt x="8431" y="8488"/>
                  </a:cubicBezTo>
                  <a:cubicBezTo>
                    <a:pt x="3087" y="14321"/>
                    <a:pt x="-876" y="21847"/>
                    <a:pt x="-475" y="30107"/>
                  </a:cubicBezTo>
                  <a:cubicBezTo>
                    <a:pt x="-364" y="38176"/>
                    <a:pt x="2820" y="45897"/>
                    <a:pt x="8431" y="5170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EED1B3E-EAD7-4F12-B14E-7F4F7B4E41C3}"/>
                </a:ext>
              </a:extLst>
            </p:cNvPr>
            <p:cNvSpPr/>
            <p:nvPr/>
          </p:nvSpPr>
          <p:spPr>
            <a:xfrm>
              <a:off x="11063015" y="5865126"/>
              <a:ext cx="61116" cy="59061"/>
            </a:xfrm>
            <a:custGeom>
              <a:avLst/>
              <a:gdLst>
                <a:gd name="connsiteX0" fmla="*/ 60613 w 61116"/>
                <a:gd name="connsiteY0" fmla="*/ 29097 h 59061"/>
                <a:gd name="connsiteX1" fmla="*/ -503 w 61116"/>
                <a:gd name="connsiteY1" fmla="*/ 29097 h 59061"/>
                <a:gd name="connsiteX2" fmla="*/ 60613 w 61116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57FC255-A5E4-4641-961A-3EB4A6973933}"/>
                </a:ext>
              </a:extLst>
            </p:cNvPr>
            <p:cNvSpPr/>
            <p:nvPr/>
          </p:nvSpPr>
          <p:spPr>
            <a:xfrm>
              <a:off x="11129964" y="5900059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ACB2887-AAFD-4248-B4D7-D545CB0D46F6}"/>
                </a:ext>
              </a:extLst>
            </p:cNvPr>
            <p:cNvSpPr/>
            <p:nvPr/>
          </p:nvSpPr>
          <p:spPr>
            <a:xfrm>
              <a:off x="11199808" y="596698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F6F7B99-FB49-452A-AD6F-191AFF1F08A5}"/>
                </a:ext>
              </a:extLst>
            </p:cNvPr>
            <p:cNvSpPr/>
            <p:nvPr/>
          </p:nvSpPr>
          <p:spPr>
            <a:xfrm>
              <a:off x="11263818" y="603974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6DDEF93-C3CA-43EA-B53D-04D4FFA753FF}"/>
                </a:ext>
              </a:extLst>
            </p:cNvPr>
            <p:cNvSpPr/>
            <p:nvPr/>
          </p:nvSpPr>
          <p:spPr>
            <a:xfrm>
              <a:off x="11319123" y="6118317"/>
              <a:ext cx="61115" cy="59061"/>
            </a:xfrm>
            <a:custGeom>
              <a:avLst/>
              <a:gdLst>
                <a:gd name="connsiteX0" fmla="*/ 60613 w 61115"/>
                <a:gd name="connsiteY0" fmla="*/ 29097 h 59061"/>
                <a:gd name="connsiteX1" fmla="*/ -503 w 61115"/>
                <a:gd name="connsiteY1" fmla="*/ 29097 h 59061"/>
                <a:gd name="connsiteX2" fmla="*/ 60613 w 61115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F2D2F9-9B68-4FCF-808F-83960969C669}"/>
                </a:ext>
              </a:extLst>
            </p:cNvPr>
            <p:cNvSpPr/>
            <p:nvPr/>
          </p:nvSpPr>
          <p:spPr>
            <a:xfrm>
              <a:off x="11354078" y="6175573"/>
              <a:ext cx="63921" cy="61026"/>
            </a:xfrm>
            <a:custGeom>
              <a:avLst/>
              <a:gdLst>
                <a:gd name="connsiteX0" fmla="*/ 30022 w 63921"/>
                <a:gd name="connsiteY0" fmla="*/ 60609 h 61026"/>
                <a:gd name="connsiteX1" fmla="*/ 32916 w 63921"/>
                <a:gd name="connsiteY1" fmla="*/ 60609 h 61026"/>
                <a:gd name="connsiteX2" fmla="*/ 54513 w 63921"/>
                <a:gd name="connsiteY2" fmla="*/ 51703 h 61026"/>
                <a:gd name="connsiteX3" fmla="*/ 63418 w 63921"/>
                <a:gd name="connsiteY3" fmla="*/ 30107 h 61026"/>
                <a:gd name="connsiteX4" fmla="*/ 54513 w 63921"/>
                <a:gd name="connsiteY4" fmla="*/ 8488 h 61026"/>
                <a:gd name="connsiteX5" fmla="*/ 32916 w 63921"/>
                <a:gd name="connsiteY5" fmla="*/ -418 h 61026"/>
                <a:gd name="connsiteX6" fmla="*/ 30022 w 63921"/>
                <a:gd name="connsiteY6" fmla="*/ -418 h 61026"/>
                <a:gd name="connsiteX7" fmla="*/ 8403 w 63921"/>
                <a:gd name="connsiteY7" fmla="*/ 8488 h 61026"/>
                <a:gd name="connsiteX8" fmla="*/ -503 w 63921"/>
                <a:gd name="connsiteY8" fmla="*/ 30107 h 61026"/>
                <a:gd name="connsiteX9" fmla="*/ 8403 w 63921"/>
                <a:gd name="connsiteY9" fmla="*/ 51703 h 61026"/>
                <a:gd name="connsiteX10" fmla="*/ 30022 w 63921"/>
                <a:gd name="connsiteY10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21" h="61026">
                  <a:moveTo>
                    <a:pt x="30022" y="60609"/>
                  </a:moveTo>
                  <a:lnTo>
                    <a:pt x="32916" y="60609"/>
                  </a:lnTo>
                  <a:cubicBezTo>
                    <a:pt x="40998" y="60520"/>
                    <a:pt x="48724" y="57332"/>
                    <a:pt x="54513" y="51703"/>
                  </a:cubicBezTo>
                  <a:cubicBezTo>
                    <a:pt x="59945" y="45783"/>
                    <a:pt x="63107" y="38131"/>
                    <a:pt x="63418" y="30107"/>
                  </a:cubicBezTo>
                  <a:cubicBezTo>
                    <a:pt x="63062" y="22203"/>
                    <a:pt x="60479" y="13987"/>
                    <a:pt x="54513" y="8488"/>
                  </a:cubicBezTo>
                  <a:cubicBezTo>
                    <a:pt x="48702" y="2882"/>
                    <a:pt x="40976" y="-302"/>
                    <a:pt x="32916" y="-418"/>
                  </a:cubicBezTo>
                  <a:lnTo>
                    <a:pt x="30022" y="-418"/>
                  </a:lnTo>
                  <a:cubicBezTo>
                    <a:pt x="21940" y="-329"/>
                    <a:pt x="14192" y="2860"/>
                    <a:pt x="8403" y="8488"/>
                  </a:cubicBezTo>
                  <a:cubicBezTo>
                    <a:pt x="2970" y="14419"/>
                    <a:pt x="-169" y="22076"/>
                    <a:pt x="-503" y="30107"/>
                  </a:cubicBezTo>
                  <a:cubicBezTo>
                    <a:pt x="-481" y="38196"/>
                    <a:pt x="2725" y="45952"/>
                    <a:pt x="8403" y="51703"/>
                  </a:cubicBezTo>
                  <a:cubicBezTo>
                    <a:pt x="14214" y="57307"/>
                    <a:pt x="21940" y="60489"/>
                    <a:pt x="30022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13FC3A6-8355-4533-9471-8A5E00AD6141}"/>
                </a:ext>
              </a:extLst>
            </p:cNvPr>
            <p:cNvSpPr/>
            <p:nvPr/>
          </p:nvSpPr>
          <p:spPr>
            <a:xfrm>
              <a:off x="11394844" y="6265766"/>
              <a:ext cx="63921" cy="61026"/>
            </a:xfrm>
            <a:custGeom>
              <a:avLst/>
              <a:gdLst>
                <a:gd name="connsiteX0" fmla="*/ 29999 w 63921"/>
                <a:gd name="connsiteY0" fmla="*/ 60609 h 61026"/>
                <a:gd name="connsiteX1" fmla="*/ 32916 w 63921"/>
                <a:gd name="connsiteY1" fmla="*/ 60609 h 61026"/>
                <a:gd name="connsiteX2" fmla="*/ 54512 w 63921"/>
                <a:gd name="connsiteY2" fmla="*/ 51703 h 61026"/>
                <a:gd name="connsiteX3" fmla="*/ 63418 w 63921"/>
                <a:gd name="connsiteY3" fmla="*/ 30107 h 61026"/>
                <a:gd name="connsiteX4" fmla="*/ 54512 w 63921"/>
                <a:gd name="connsiteY4" fmla="*/ 8488 h 61026"/>
                <a:gd name="connsiteX5" fmla="*/ 32916 w 63921"/>
                <a:gd name="connsiteY5" fmla="*/ -418 h 61026"/>
                <a:gd name="connsiteX6" fmla="*/ 29999 w 63921"/>
                <a:gd name="connsiteY6" fmla="*/ -418 h 61026"/>
                <a:gd name="connsiteX7" fmla="*/ 8403 w 63921"/>
                <a:gd name="connsiteY7" fmla="*/ 8488 h 61026"/>
                <a:gd name="connsiteX8" fmla="*/ -503 w 63921"/>
                <a:gd name="connsiteY8" fmla="*/ 30107 h 61026"/>
                <a:gd name="connsiteX9" fmla="*/ 8403 w 63921"/>
                <a:gd name="connsiteY9" fmla="*/ 51703 h 61026"/>
                <a:gd name="connsiteX10" fmla="*/ 29999 w 63921"/>
                <a:gd name="connsiteY10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21" h="61026">
                  <a:moveTo>
                    <a:pt x="29999" y="60609"/>
                  </a:moveTo>
                  <a:lnTo>
                    <a:pt x="32916" y="60609"/>
                  </a:lnTo>
                  <a:cubicBezTo>
                    <a:pt x="40998" y="60520"/>
                    <a:pt x="48724" y="57332"/>
                    <a:pt x="54512" y="51703"/>
                  </a:cubicBezTo>
                  <a:cubicBezTo>
                    <a:pt x="59945" y="45783"/>
                    <a:pt x="63106" y="38131"/>
                    <a:pt x="63418" y="30107"/>
                  </a:cubicBezTo>
                  <a:cubicBezTo>
                    <a:pt x="63062" y="22203"/>
                    <a:pt x="60479" y="14010"/>
                    <a:pt x="54512" y="8488"/>
                  </a:cubicBezTo>
                  <a:cubicBezTo>
                    <a:pt x="48701" y="2882"/>
                    <a:pt x="40976" y="-302"/>
                    <a:pt x="32916" y="-418"/>
                  </a:cubicBezTo>
                  <a:lnTo>
                    <a:pt x="29999" y="-418"/>
                  </a:lnTo>
                  <a:cubicBezTo>
                    <a:pt x="21917" y="-324"/>
                    <a:pt x="14191" y="2864"/>
                    <a:pt x="8403" y="8488"/>
                  </a:cubicBezTo>
                  <a:cubicBezTo>
                    <a:pt x="2970" y="14415"/>
                    <a:pt x="-191" y="22074"/>
                    <a:pt x="-503" y="30107"/>
                  </a:cubicBezTo>
                  <a:cubicBezTo>
                    <a:pt x="-147" y="37989"/>
                    <a:pt x="2458" y="46204"/>
                    <a:pt x="8403" y="51703"/>
                  </a:cubicBezTo>
                  <a:cubicBezTo>
                    <a:pt x="14214" y="57301"/>
                    <a:pt x="21939" y="60484"/>
                    <a:pt x="29999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452642A-3841-4DB2-B9D7-60326E705436}"/>
                </a:ext>
              </a:extLst>
            </p:cNvPr>
            <p:cNvSpPr/>
            <p:nvPr/>
          </p:nvSpPr>
          <p:spPr>
            <a:xfrm>
              <a:off x="11426927" y="6364731"/>
              <a:ext cx="63987" cy="61026"/>
            </a:xfrm>
            <a:custGeom>
              <a:avLst/>
              <a:gdLst>
                <a:gd name="connsiteX0" fmla="*/ 29999 w 63987"/>
                <a:gd name="connsiteY0" fmla="*/ 60609 h 61026"/>
                <a:gd name="connsiteX1" fmla="*/ 32916 w 63987"/>
                <a:gd name="connsiteY1" fmla="*/ 60609 h 61026"/>
                <a:gd name="connsiteX2" fmla="*/ 54512 w 63987"/>
                <a:gd name="connsiteY2" fmla="*/ 51704 h 61026"/>
                <a:gd name="connsiteX3" fmla="*/ 60835 w 63987"/>
                <a:gd name="connsiteY3" fmla="*/ 41885 h 61026"/>
                <a:gd name="connsiteX4" fmla="*/ 63463 w 63987"/>
                <a:gd name="connsiteY4" fmla="*/ 30107 h 61026"/>
                <a:gd name="connsiteX5" fmla="*/ 54557 w 63987"/>
                <a:gd name="connsiteY5" fmla="*/ 8488 h 61026"/>
                <a:gd name="connsiteX6" fmla="*/ 32960 w 63987"/>
                <a:gd name="connsiteY6" fmla="*/ -418 h 61026"/>
                <a:gd name="connsiteX7" fmla="*/ 29999 w 63987"/>
                <a:gd name="connsiteY7" fmla="*/ -418 h 61026"/>
                <a:gd name="connsiteX8" fmla="*/ 8403 w 63987"/>
                <a:gd name="connsiteY8" fmla="*/ 8488 h 61026"/>
                <a:gd name="connsiteX9" fmla="*/ -503 w 63987"/>
                <a:gd name="connsiteY9" fmla="*/ 30107 h 61026"/>
                <a:gd name="connsiteX10" fmla="*/ 8403 w 63987"/>
                <a:gd name="connsiteY10" fmla="*/ 51704 h 61026"/>
                <a:gd name="connsiteX11" fmla="*/ 29999 w 63987"/>
                <a:gd name="connsiteY11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87" h="61026">
                  <a:moveTo>
                    <a:pt x="29999" y="60609"/>
                  </a:moveTo>
                  <a:lnTo>
                    <a:pt x="32916" y="60609"/>
                  </a:lnTo>
                  <a:cubicBezTo>
                    <a:pt x="40998" y="60520"/>
                    <a:pt x="48724" y="57332"/>
                    <a:pt x="54512" y="51704"/>
                  </a:cubicBezTo>
                  <a:cubicBezTo>
                    <a:pt x="57429" y="49036"/>
                    <a:pt x="59611" y="45652"/>
                    <a:pt x="60835" y="41885"/>
                  </a:cubicBezTo>
                  <a:cubicBezTo>
                    <a:pt x="62750" y="38263"/>
                    <a:pt x="63641" y="34197"/>
                    <a:pt x="63463" y="30107"/>
                  </a:cubicBezTo>
                  <a:cubicBezTo>
                    <a:pt x="63106" y="22203"/>
                    <a:pt x="60524" y="14010"/>
                    <a:pt x="54557" y="8488"/>
                  </a:cubicBezTo>
                  <a:cubicBezTo>
                    <a:pt x="48746" y="2882"/>
                    <a:pt x="41020" y="-302"/>
                    <a:pt x="32960" y="-418"/>
                  </a:cubicBezTo>
                  <a:lnTo>
                    <a:pt x="29999" y="-418"/>
                  </a:lnTo>
                  <a:cubicBezTo>
                    <a:pt x="21917" y="-324"/>
                    <a:pt x="14191" y="2864"/>
                    <a:pt x="8403" y="8488"/>
                  </a:cubicBezTo>
                  <a:cubicBezTo>
                    <a:pt x="2992" y="14428"/>
                    <a:pt x="-169" y="22081"/>
                    <a:pt x="-503" y="30107"/>
                  </a:cubicBezTo>
                  <a:cubicBezTo>
                    <a:pt x="-147" y="38011"/>
                    <a:pt x="2458" y="46204"/>
                    <a:pt x="8403" y="51704"/>
                  </a:cubicBezTo>
                  <a:cubicBezTo>
                    <a:pt x="14214" y="57312"/>
                    <a:pt x="21939" y="60496"/>
                    <a:pt x="29999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EB247EA-149D-405A-84F3-C92D2A418AA2}"/>
                </a:ext>
              </a:extLst>
            </p:cNvPr>
            <p:cNvSpPr/>
            <p:nvPr/>
          </p:nvSpPr>
          <p:spPr>
            <a:xfrm>
              <a:off x="11447165" y="6458807"/>
              <a:ext cx="61115" cy="59061"/>
            </a:xfrm>
            <a:custGeom>
              <a:avLst/>
              <a:gdLst>
                <a:gd name="connsiteX0" fmla="*/ 60613 w 61115"/>
                <a:gd name="connsiteY0" fmla="*/ 29097 h 59061"/>
                <a:gd name="connsiteX1" fmla="*/ -503 w 61115"/>
                <a:gd name="connsiteY1" fmla="*/ 29097 h 59061"/>
                <a:gd name="connsiteX2" fmla="*/ 60613 w 61115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99EA93A-D90B-46D3-9F06-F99B09470F66}"/>
                </a:ext>
              </a:extLst>
            </p:cNvPr>
            <p:cNvSpPr/>
            <p:nvPr/>
          </p:nvSpPr>
          <p:spPr>
            <a:xfrm>
              <a:off x="11467560" y="6569400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66D9CC22-2714-40CD-9CB1-234C03AABFC5}"/>
                </a:ext>
              </a:extLst>
            </p:cNvPr>
            <p:cNvSpPr/>
            <p:nvPr/>
          </p:nvSpPr>
          <p:spPr>
            <a:xfrm>
              <a:off x="11467560" y="667708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DC6266F-54C1-4FEC-92D2-579DDF58D163}"/>
                </a:ext>
              </a:extLst>
            </p:cNvPr>
            <p:cNvSpPr/>
            <p:nvPr/>
          </p:nvSpPr>
          <p:spPr>
            <a:xfrm>
              <a:off x="11464704" y="6766245"/>
              <a:ext cx="64015" cy="63990"/>
            </a:xfrm>
            <a:custGeom>
              <a:avLst/>
              <a:gdLst>
                <a:gd name="connsiteX0" fmla="*/ 54562 w 64015"/>
                <a:gd name="connsiteY0" fmla="*/ 11452 h 63990"/>
                <a:gd name="connsiteX1" fmla="*/ 51646 w 64015"/>
                <a:gd name="connsiteY1" fmla="*/ 8535 h 63990"/>
                <a:gd name="connsiteX2" fmla="*/ 8453 w 64015"/>
                <a:gd name="connsiteY2" fmla="*/ 8513 h 63990"/>
                <a:gd name="connsiteX3" fmla="*/ 8431 w 64015"/>
                <a:gd name="connsiteY3" fmla="*/ 8535 h 63990"/>
                <a:gd name="connsiteX4" fmla="*/ -475 w 64015"/>
                <a:gd name="connsiteY4" fmla="*/ 30154 h 63990"/>
                <a:gd name="connsiteX5" fmla="*/ 8431 w 64015"/>
                <a:gd name="connsiteY5" fmla="*/ 51751 h 63990"/>
                <a:gd name="connsiteX6" fmla="*/ 11347 w 64015"/>
                <a:gd name="connsiteY6" fmla="*/ 54667 h 63990"/>
                <a:gd name="connsiteX7" fmla="*/ 32966 w 64015"/>
                <a:gd name="connsiteY7" fmla="*/ 63573 h 63990"/>
                <a:gd name="connsiteX8" fmla="*/ 63513 w 64015"/>
                <a:gd name="connsiteY8" fmla="*/ 33026 h 63990"/>
                <a:gd name="connsiteX9" fmla="*/ 54607 w 64015"/>
                <a:gd name="connsiteY9" fmla="*/ 11407 h 6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015" h="63990">
                  <a:moveTo>
                    <a:pt x="54562" y="11452"/>
                  </a:moveTo>
                  <a:lnTo>
                    <a:pt x="51646" y="8535"/>
                  </a:lnTo>
                  <a:cubicBezTo>
                    <a:pt x="39712" y="-3398"/>
                    <a:pt x="20387" y="-3398"/>
                    <a:pt x="8453" y="8513"/>
                  </a:cubicBezTo>
                  <a:cubicBezTo>
                    <a:pt x="8431" y="8535"/>
                    <a:pt x="8431" y="8535"/>
                    <a:pt x="8431" y="8535"/>
                  </a:cubicBezTo>
                  <a:cubicBezTo>
                    <a:pt x="3087" y="14369"/>
                    <a:pt x="-876" y="21894"/>
                    <a:pt x="-475" y="30154"/>
                  </a:cubicBezTo>
                  <a:cubicBezTo>
                    <a:pt x="-342" y="38214"/>
                    <a:pt x="2842" y="45940"/>
                    <a:pt x="8431" y="51751"/>
                  </a:cubicBezTo>
                  <a:lnTo>
                    <a:pt x="11347" y="54667"/>
                  </a:lnTo>
                  <a:cubicBezTo>
                    <a:pt x="17136" y="60300"/>
                    <a:pt x="24884" y="63484"/>
                    <a:pt x="32966" y="63573"/>
                  </a:cubicBezTo>
                  <a:cubicBezTo>
                    <a:pt x="49842" y="63551"/>
                    <a:pt x="63491" y="49903"/>
                    <a:pt x="63513" y="33026"/>
                  </a:cubicBezTo>
                  <a:cubicBezTo>
                    <a:pt x="63401" y="24944"/>
                    <a:pt x="60218" y="17219"/>
                    <a:pt x="54607" y="1140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D4E55B2-0BDA-49A2-B0C7-7A04C19C024D}"/>
                </a:ext>
              </a:extLst>
            </p:cNvPr>
            <p:cNvSpPr/>
            <p:nvPr/>
          </p:nvSpPr>
          <p:spPr>
            <a:xfrm>
              <a:off x="9185946" y="6828418"/>
              <a:ext cx="61115" cy="30493"/>
            </a:xfrm>
            <a:custGeom>
              <a:avLst/>
              <a:gdLst>
                <a:gd name="connsiteX0" fmla="*/ 60501 w 61115"/>
                <a:gd name="connsiteY0" fmla="*/ 30076 h 30493"/>
                <a:gd name="connsiteX1" fmla="*/ 60613 w 61115"/>
                <a:gd name="connsiteY1" fmla="*/ 29097 h 30493"/>
                <a:gd name="connsiteX2" fmla="*/ -503 w 61115"/>
                <a:gd name="connsiteY2" fmla="*/ 29097 h 30493"/>
                <a:gd name="connsiteX3" fmla="*/ -503 w 61115"/>
                <a:gd name="connsiteY3" fmla="*/ 30076 h 3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15" h="30493">
                  <a:moveTo>
                    <a:pt x="60501" y="30076"/>
                  </a:moveTo>
                  <a:cubicBezTo>
                    <a:pt x="60501" y="29742"/>
                    <a:pt x="60613" y="29453"/>
                    <a:pt x="60613" y="29097"/>
                  </a:cubicBez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29453"/>
                    <a:pt x="-503" y="29742"/>
                    <a:pt x="-503" y="30076"/>
                  </a:cubicBezTo>
                  <a:close/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6082E64-A604-4B5C-BCC4-1D718BA4C505}"/>
                </a:ext>
              </a:extLst>
            </p:cNvPr>
            <p:cNvSpPr/>
            <p:nvPr/>
          </p:nvSpPr>
          <p:spPr>
            <a:xfrm>
              <a:off x="9015467" y="6833464"/>
              <a:ext cx="65190" cy="25448"/>
            </a:xfrm>
            <a:custGeom>
              <a:avLst/>
              <a:gdLst>
                <a:gd name="connsiteX0" fmla="*/ 64687 w 65190"/>
                <a:gd name="connsiteY0" fmla="*/ 25031 h 25448"/>
                <a:gd name="connsiteX1" fmla="*/ 61169 w 65190"/>
                <a:gd name="connsiteY1" fmla="*/ 14723 h 25448"/>
                <a:gd name="connsiteX2" fmla="*/ 42913 w 65190"/>
                <a:gd name="connsiteY2" fmla="*/ 674 h 25448"/>
                <a:gd name="connsiteX3" fmla="*/ 34786 w 65190"/>
                <a:gd name="connsiteY3" fmla="*/ -417 h 25448"/>
                <a:gd name="connsiteX4" fmla="*/ 19357 w 65190"/>
                <a:gd name="connsiteY4" fmla="*/ 3768 h 25448"/>
                <a:gd name="connsiteX5" fmla="*/ 13546 w 65190"/>
                <a:gd name="connsiteY5" fmla="*/ 6685 h 25448"/>
                <a:gd name="connsiteX6" fmla="*/ -503 w 65190"/>
                <a:gd name="connsiteY6" fmla="*/ 24942 h 2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190" h="25448">
                  <a:moveTo>
                    <a:pt x="64687" y="25031"/>
                  </a:moveTo>
                  <a:cubicBezTo>
                    <a:pt x="64362" y="21357"/>
                    <a:pt x="63155" y="17817"/>
                    <a:pt x="61169" y="14723"/>
                  </a:cubicBezTo>
                  <a:cubicBezTo>
                    <a:pt x="56961" y="8199"/>
                    <a:pt x="50705" y="2455"/>
                    <a:pt x="42913" y="674"/>
                  </a:cubicBezTo>
                  <a:lnTo>
                    <a:pt x="34786" y="-417"/>
                  </a:lnTo>
                  <a:cubicBezTo>
                    <a:pt x="29360" y="-439"/>
                    <a:pt x="24032" y="1008"/>
                    <a:pt x="19357" y="3768"/>
                  </a:cubicBezTo>
                  <a:lnTo>
                    <a:pt x="13546" y="6685"/>
                  </a:lnTo>
                  <a:cubicBezTo>
                    <a:pt x="6891" y="10960"/>
                    <a:pt x="1924" y="17416"/>
                    <a:pt x="-503" y="24942"/>
                  </a:cubicBezTo>
                  <a:close/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8FC18F9-E984-4D08-BC84-5F6292F7D254}"/>
                </a:ext>
              </a:extLst>
            </p:cNvPr>
            <p:cNvSpPr/>
            <p:nvPr/>
          </p:nvSpPr>
          <p:spPr>
            <a:xfrm>
              <a:off x="9353263" y="5844851"/>
              <a:ext cx="2016244" cy="1014061"/>
            </a:xfrm>
            <a:custGeom>
              <a:avLst/>
              <a:gdLst>
                <a:gd name="connsiteX0" fmla="*/ 1709160 w 2016244"/>
                <a:gd name="connsiteY0" fmla="*/ 149428 h 1014061"/>
                <a:gd name="connsiteX1" fmla="*/ 1061844 w 2016244"/>
                <a:gd name="connsiteY1" fmla="*/ 4308 h 1014061"/>
                <a:gd name="connsiteX2" fmla="*/ 144995 w 2016244"/>
                <a:gd name="connsiteY2" fmla="*/ 495996 h 1014061"/>
                <a:gd name="connsiteX3" fmla="*/ -503 w 2016244"/>
                <a:gd name="connsiteY3" fmla="*/ 1013643 h 1014061"/>
                <a:gd name="connsiteX4" fmla="*/ 25947 w 2016244"/>
                <a:gd name="connsiteY4" fmla="*/ 1013643 h 1014061"/>
                <a:gd name="connsiteX5" fmla="*/ 168439 w 2016244"/>
                <a:gd name="connsiteY5" fmla="*/ 507885 h 1014061"/>
                <a:gd name="connsiteX6" fmla="*/ 1064048 w 2016244"/>
                <a:gd name="connsiteY6" fmla="*/ 30424 h 1014061"/>
                <a:gd name="connsiteX7" fmla="*/ 1694933 w 2016244"/>
                <a:gd name="connsiteY7" fmla="*/ 171358 h 1014061"/>
                <a:gd name="connsiteX8" fmla="*/ 1907158 w 2016244"/>
                <a:gd name="connsiteY8" fmla="*/ 476225 h 1014061"/>
                <a:gd name="connsiteX9" fmla="*/ 1982857 w 2016244"/>
                <a:gd name="connsiteY9" fmla="*/ 881638 h 1014061"/>
                <a:gd name="connsiteX10" fmla="*/ 1989536 w 2016244"/>
                <a:gd name="connsiteY10" fmla="*/ 1013643 h 1014061"/>
                <a:gd name="connsiteX11" fmla="*/ 2015741 w 2016244"/>
                <a:gd name="connsiteY11" fmla="*/ 1013643 h 1014061"/>
                <a:gd name="connsiteX12" fmla="*/ 2008884 w 2016244"/>
                <a:gd name="connsiteY12" fmla="*/ 879545 h 1014061"/>
                <a:gd name="connsiteX13" fmla="*/ 1709160 w 2016244"/>
                <a:gd name="connsiteY13" fmla="*/ 149428 h 101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244" h="1014061">
                  <a:moveTo>
                    <a:pt x="1709160" y="149428"/>
                  </a:moveTo>
                  <a:cubicBezTo>
                    <a:pt x="1526347" y="29890"/>
                    <a:pt x="1320668" y="-16242"/>
                    <a:pt x="1061844" y="4308"/>
                  </a:cubicBezTo>
                  <a:cubicBezTo>
                    <a:pt x="763657" y="27997"/>
                    <a:pt x="344150" y="104698"/>
                    <a:pt x="144995" y="495996"/>
                  </a:cubicBezTo>
                  <a:cubicBezTo>
                    <a:pt x="63040" y="657012"/>
                    <a:pt x="21517" y="839847"/>
                    <a:pt x="-503" y="1013643"/>
                  </a:cubicBezTo>
                  <a:lnTo>
                    <a:pt x="25947" y="1013643"/>
                  </a:lnTo>
                  <a:cubicBezTo>
                    <a:pt x="47766" y="843209"/>
                    <a:pt x="88555" y="664604"/>
                    <a:pt x="168439" y="507885"/>
                  </a:cubicBezTo>
                  <a:cubicBezTo>
                    <a:pt x="361650" y="128299"/>
                    <a:pt x="772117" y="53691"/>
                    <a:pt x="1064048" y="30424"/>
                  </a:cubicBezTo>
                  <a:cubicBezTo>
                    <a:pt x="1316750" y="10386"/>
                    <a:pt x="1517241" y="55138"/>
                    <a:pt x="1694933" y="171358"/>
                  </a:cubicBezTo>
                  <a:cubicBezTo>
                    <a:pt x="1786729" y="231472"/>
                    <a:pt x="1858131" y="333888"/>
                    <a:pt x="1907158" y="476225"/>
                  </a:cubicBezTo>
                  <a:cubicBezTo>
                    <a:pt x="1945230" y="586701"/>
                    <a:pt x="1970010" y="719330"/>
                    <a:pt x="1982857" y="881638"/>
                  </a:cubicBezTo>
                  <a:cubicBezTo>
                    <a:pt x="1985684" y="917016"/>
                    <a:pt x="1987888" y="962146"/>
                    <a:pt x="1989536" y="1013643"/>
                  </a:cubicBezTo>
                  <a:lnTo>
                    <a:pt x="2015741" y="1013643"/>
                  </a:lnTo>
                  <a:cubicBezTo>
                    <a:pt x="2013982" y="961322"/>
                    <a:pt x="2011734" y="915480"/>
                    <a:pt x="2008884" y="879545"/>
                  </a:cubicBezTo>
                  <a:cubicBezTo>
                    <a:pt x="1978716" y="500404"/>
                    <a:pt x="1880641" y="261596"/>
                    <a:pt x="1709160" y="149428"/>
                  </a:cubicBezTo>
                  <a:close/>
                </a:path>
              </a:pathLst>
            </a:custGeom>
            <a:solidFill>
              <a:srgbClr val="F26722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182EEBD-A531-4FD3-B606-3B1F9D14287F}"/>
                </a:ext>
              </a:extLst>
            </p:cNvPr>
            <p:cNvSpPr/>
            <p:nvPr/>
          </p:nvSpPr>
          <p:spPr>
            <a:xfrm>
              <a:off x="9287360" y="5776827"/>
              <a:ext cx="2143351" cy="1082085"/>
            </a:xfrm>
            <a:custGeom>
              <a:avLst/>
              <a:gdLst>
                <a:gd name="connsiteX0" fmla="*/ 1831436 w 2143351"/>
                <a:gd name="connsiteY0" fmla="*/ 186883 h 1082085"/>
                <a:gd name="connsiteX1" fmla="*/ 1432524 w 2143351"/>
                <a:gd name="connsiteY1" fmla="*/ 28806 h 1082085"/>
                <a:gd name="connsiteX2" fmla="*/ 644920 w 2143351"/>
                <a:gd name="connsiteY2" fmla="*/ 105395 h 1082085"/>
                <a:gd name="connsiteX3" fmla="*/ 131057 w 2143351"/>
                <a:gd name="connsiteY3" fmla="*/ 582077 h 1082085"/>
                <a:gd name="connsiteX4" fmla="*/ -503 w 2143351"/>
                <a:gd name="connsiteY4" fmla="*/ 1081668 h 1082085"/>
                <a:gd name="connsiteX5" fmla="*/ 25858 w 2143351"/>
                <a:gd name="connsiteY5" fmla="*/ 1081668 h 1082085"/>
                <a:gd name="connsiteX6" fmla="*/ 154992 w 2143351"/>
                <a:gd name="connsiteY6" fmla="*/ 592786 h 1082085"/>
                <a:gd name="connsiteX7" fmla="*/ 655808 w 2143351"/>
                <a:gd name="connsiteY7" fmla="*/ 129330 h 1082085"/>
                <a:gd name="connsiteX8" fmla="*/ 1427470 w 2143351"/>
                <a:gd name="connsiteY8" fmla="*/ 54588 h 1082085"/>
                <a:gd name="connsiteX9" fmla="*/ 1815384 w 2143351"/>
                <a:gd name="connsiteY9" fmla="*/ 207589 h 1082085"/>
                <a:gd name="connsiteX10" fmla="*/ 2061495 w 2143351"/>
                <a:gd name="connsiteY10" fmla="*/ 635556 h 1082085"/>
                <a:gd name="connsiteX11" fmla="*/ 2116554 w 2143351"/>
                <a:gd name="connsiteY11" fmla="*/ 1081668 h 1082085"/>
                <a:gd name="connsiteX12" fmla="*/ 2142849 w 2143351"/>
                <a:gd name="connsiteY12" fmla="*/ 1081668 h 1082085"/>
                <a:gd name="connsiteX13" fmla="*/ 2087188 w 2143351"/>
                <a:gd name="connsiteY13" fmla="*/ 629478 h 1082085"/>
                <a:gd name="connsiteX14" fmla="*/ 1831436 w 2143351"/>
                <a:gd name="connsiteY14" fmla="*/ 186883 h 108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43351" h="1082085">
                  <a:moveTo>
                    <a:pt x="1831436" y="186883"/>
                  </a:moveTo>
                  <a:cubicBezTo>
                    <a:pt x="1710585" y="93061"/>
                    <a:pt x="1562037" y="54365"/>
                    <a:pt x="1432524" y="28806"/>
                  </a:cubicBezTo>
                  <a:cubicBezTo>
                    <a:pt x="1144868" y="-27835"/>
                    <a:pt x="879877" y="-2053"/>
                    <a:pt x="644920" y="105395"/>
                  </a:cubicBezTo>
                  <a:cubicBezTo>
                    <a:pt x="411656" y="212175"/>
                    <a:pt x="244317" y="329131"/>
                    <a:pt x="131057" y="582077"/>
                  </a:cubicBezTo>
                  <a:cubicBezTo>
                    <a:pt x="65756" y="727909"/>
                    <a:pt x="24901" y="914685"/>
                    <a:pt x="-503" y="1081668"/>
                  </a:cubicBezTo>
                  <a:lnTo>
                    <a:pt x="25858" y="1081668"/>
                  </a:lnTo>
                  <a:cubicBezTo>
                    <a:pt x="50950" y="917780"/>
                    <a:pt x="91115" y="735345"/>
                    <a:pt x="154992" y="592786"/>
                  </a:cubicBezTo>
                  <a:cubicBezTo>
                    <a:pt x="264867" y="347321"/>
                    <a:pt x="428087" y="233393"/>
                    <a:pt x="655808" y="129330"/>
                  </a:cubicBezTo>
                  <a:cubicBezTo>
                    <a:pt x="888916" y="22705"/>
                    <a:pt x="1141328" y="-1719"/>
                    <a:pt x="1427470" y="54588"/>
                  </a:cubicBezTo>
                  <a:cubicBezTo>
                    <a:pt x="1553910" y="79479"/>
                    <a:pt x="1698852" y="117106"/>
                    <a:pt x="1815384" y="207589"/>
                  </a:cubicBezTo>
                  <a:cubicBezTo>
                    <a:pt x="1934342" y="299942"/>
                    <a:pt x="2014851" y="439918"/>
                    <a:pt x="2061495" y="635556"/>
                  </a:cubicBezTo>
                  <a:cubicBezTo>
                    <a:pt x="2087811" y="745876"/>
                    <a:pt x="2105177" y="907004"/>
                    <a:pt x="2116554" y="1081668"/>
                  </a:cubicBezTo>
                  <a:lnTo>
                    <a:pt x="2142849" y="1081668"/>
                  </a:lnTo>
                  <a:cubicBezTo>
                    <a:pt x="2131360" y="904866"/>
                    <a:pt x="2113771" y="741445"/>
                    <a:pt x="2087188" y="629478"/>
                  </a:cubicBezTo>
                  <a:cubicBezTo>
                    <a:pt x="2038896" y="427806"/>
                    <a:pt x="1955316" y="283043"/>
                    <a:pt x="1831436" y="186883"/>
                  </a:cubicBezTo>
                  <a:close/>
                </a:path>
              </a:pathLst>
            </a:custGeom>
            <a:solidFill>
              <a:srgbClr val="F26722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9392747-3D90-4F28-A376-886522EF74E6}"/>
                </a:ext>
              </a:extLst>
            </p:cNvPr>
            <p:cNvSpPr/>
            <p:nvPr/>
          </p:nvSpPr>
          <p:spPr>
            <a:xfrm>
              <a:off x="8898534" y="5419398"/>
              <a:ext cx="2938659" cy="1439514"/>
            </a:xfrm>
            <a:custGeom>
              <a:avLst/>
              <a:gdLst>
                <a:gd name="connsiteX0" fmla="*/ 25836 w 2938659"/>
                <a:gd name="connsiteY0" fmla="*/ 1439097 h 1439514"/>
                <a:gd name="connsiteX1" fmla="*/ 158109 w 2938659"/>
                <a:gd name="connsiteY1" fmla="*/ 907378 h 1439514"/>
                <a:gd name="connsiteX2" fmla="*/ 783561 w 2938659"/>
                <a:gd name="connsiteY2" fmla="*/ 153104 h 1439514"/>
                <a:gd name="connsiteX3" fmla="*/ 1681530 w 2938659"/>
                <a:gd name="connsiteY3" fmla="*/ 33210 h 1439514"/>
                <a:gd name="connsiteX4" fmla="*/ 2207638 w 2938659"/>
                <a:gd name="connsiteY4" fmla="*/ 137563 h 1439514"/>
                <a:gd name="connsiteX5" fmla="*/ 2620822 w 2938659"/>
                <a:gd name="connsiteY5" fmla="*/ 396031 h 1439514"/>
                <a:gd name="connsiteX6" fmla="*/ 2911951 w 2938659"/>
                <a:gd name="connsiteY6" fmla="*/ 1439097 h 1439514"/>
                <a:gd name="connsiteX7" fmla="*/ 2938156 w 2938659"/>
                <a:gd name="connsiteY7" fmla="*/ 1439097 h 1439514"/>
                <a:gd name="connsiteX8" fmla="*/ 2640726 w 2938659"/>
                <a:gd name="connsiteY8" fmla="*/ 379021 h 1439514"/>
                <a:gd name="connsiteX9" fmla="*/ 1683155 w 2938659"/>
                <a:gd name="connsiteY9" fmla="*/ 7071 h 1439514"/>
                <a:gd name="connsiteX10" fmla="*/ 773253 w 2938659"/>
                <a:gd name="connsiteY10" fmla="*/ 129014 h 1439514"/>
                <a:gd name="connsiteX11" fmla="*/ 133796 w 2938659"/>
                <a:gd name="connsiteY11" fmla="*/ 897893 h 1439514"/>
                <a:gd name="connsiteX12" fmla="*/ -503 w 2938659"/>
                <a:gd name="connsiteY12" fmla="*/ 1439097 h 143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8659" h="1439514">
                  <a:moveTo>
                    <a:pt x="25836" y="1439097"/>
                  </a:moveTo>
                  <a:cubicBezTo>
                    <a:pt x="52241" y="1268707"/>
                    <a:pt x="93675" y="1073315"/>
                    <a:pt x="158109" y="907378"/>
                  </a:cubicBezTo>
                  <a:cubicBezTo>
                    <a:pt x="302026" y="536698"/>
                    <a:pt x="529925" y="261710"/>
                    <a:pt x="783561" y="153104"/>
                  </a:cubicBezTo>
                  <a:cubicBezTo>
                    <a:pt x="998413" y="61018"/>
                    <a:pt x="1233302" y="5402"/>
                    <a:pt x="1681530" y="33210"/>
                  </a:cubicBezTo>
                  <a:cubicBezTo>
                    <a:pt x="1863497" y="44498"/>
                    <a:pt x="2050340" y="81568"/>
                    <a:pt x="2207638" y="137563"/>
                  </a:cubicBezTo>
                  <a:cubicBezTo>
                    <a:pt x="2388604" y="202019"/>
                    <a:pt x="2531475" y="291388"/>
                    <a:pt x="2620822" y="396031"/>
                  </a:cubicBezTo>
                  <a:cubicBezTo>
                    <a:pt x="2794150" y="599038"/>
                    <a:pt x="2886124" y="925279"/>
                    <a:pt x="2911951" y="1439097"/>
                  </a:cubicBezTo>
                  <a:lnTo>
                    <a:pt x="2938156" y="1439097"/>
                  </a:lnTo>
                  <a:cubicBezTo>
                    <a:pt x="2912040" y="918265"/>
                    <a:pt x="2818107" y="586770"/>
                    <a:pt x="2640726" y="379021"/>
                  </a:cubicBezTo>
                  <a:cubicBezTo>
                    <a:pt x="2432954" y="135693"/>
                    <a:pt x="2009841" y="27243"/>
                    <a:pt x="1683155" y="7071"/>
                  </a:cubicBezTo>
                  <a:cubicBezTo>
                    <a:pt x="1290054" y="-17419"/>
                    <a:pt x="1034926" y="16868"/>
                    <a:pt x="773253" y="129014"/>
                  </a:cubicBezTo>
                  <a:cubicBezTo>
                    <a:pt x="513249" y="240447"/>
                    <a:pt x="280140" y="520690"/>
                    <a:pt x="133796" y="897893"/>
                  </a:cubicBezTo>
                  <a:cubicBezTo>
                    <a:pt x="68138" y="1067103"/>
                    <a:pt x="26125" y="1266169"/>
                    <a:pt x="-503" y="1439097"/>
                  </a:cubicBezTo>
                  <a:close/>
                </a:path>
              </a:pathLst>
            </a:custGeom>
            <a:solidFill>
              <a:srgbClr val="F26722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C077F6-A0F2-4F2F-8346-85A8DCB95FBA}"/>
                </a:ext>
              </a:extLst>
            </p:cNvPr>
            <p:cNvSpPr/>
            <p:nvPr/>
          </p:nvSpPr>
          <p:spPr>
            <a:xfrm>
              <a:off x="8956444" y="5465046"/>
              <a:ext cx="2816650" cy="1393866"/>
            </a:xfrm>
            <a:custGeom>
              <a:avLst/>
              <a:gdLst>
                <a:gd name="connsiteX0" fmla="*/ 2377137 w 2816650"/>
                <a:gd name="connsiteY0" fmla="*/ 234941 h 1393866"/>
                <a:gd name="connsiteX1" fmla="*/ 1533316 w 2816650"/>
                <a:gd name="connsiteY1" fmla="*/ 4304 h 1393866"/>
                <a:gd name="connsiteX2" fmla="*/ 1520736 w 2816650"/>
                <a:gd name="connsiteY2" fmla="*/ 3302 h 1393866"/>
                <a:gd name="connsiteX3" fmla="*/ 701160 w 2816650"/>
                <a:gd name="connsiteY3" fmla="*/ 161246 h 1393866"/>
                <a:gd name="connsiteX4" fmla="*/ 384761 w 2816650"/>
                <a:gd name="connsiteY4" fmla="*/ 427106 h 1393866"/>
                <a:gd name="connsiteX5" fmla="*/ 134152 w 2816650"/>
                <a:gd name="connsiteY5" fmla="*/ 870925 h 1393866"/>
                <a:gd name="connsiteX6" fmla="*/ -503 w 2816650"/>
                <a:gd name="connsiteY6" fmla="*/ 1393449 h 1393866"/>
                <a:gd name="connsiteX7" fmla="*/ 25858 w 2816650"/>
                <a:gd name="connsiteY7" fmla="*/ 1393449 h 1393866"/>
                <a:gd name="connsiteX8" fmla="*/ 157997 w 2816650"/>
                <a:gd name="connsiteY8" fmla="*/ 881723 h 1393866"/>
                <a:gd name="connsiteX9" fmla="*/ 405355 w 2816650"/>
                <a:gd name="connsiteY9" fmla="*/ 443270 h 1393866"/>
                <a:gd name="connsiteX10" fmla="*/ 713896 w 2816650"/>
                <a:gd name="connsiteY10" fmla="*/ 184134 h 1393866"/>
                <a:gd name="connsiteX11" fmla="*/ 1518621 w 2816650"/>
                <a:gd name="connsiteY11" fmla="*/ 29418 h 1393866"/>
                <a:gd name="connsiteX12" fmla="*/ 1531245 w 2816650"/>
                <a:gd name="connsiteY12" fmla="*/ 30398 h 1393866"/>
                <a:gd name="connsiteX13" fmla="*/ 2362621 w 2816650"/>
                <a:gd name="connsiteY13" fmla="*/ 256738 h 1393866"/>
                <a:gd name="connsiteX14" fmla="*/ 2688528 w 2816650"/>
                <a:gd name="connsiteY14" fmla="*/ 707081 h 1393866"/>
                <a:gd name="connsiteX15" fmla="*/ 2789920 w 2816650"/>
                <a:gd name="connsiteY15" fmla="*/ 1393449 h 1393866"/>
                <a:gd name="connsiteX16" fmla="*/ 2816147 w 2816650"/>
                <a:gd name="connsiteY16" fmla="*/ 1393449 h 1393866"/>
                <a:gd name="connsiteX17" fmla="*/ 2713330 w 2816650"/>
                <a:gd name="connsiteY17" fmla="*/ 698420 h 1393866"/>
                <a:gd name="connsiteX18" fmla="*/ 2377137 w 2816650"/>
                <a:gd name="connsiteY18" fmla="*/ 234941 h 139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16650" h="1393866">
                  <a:moveTo>
                    <a:pt x="2377137" y="234941"/>
                  </a:moveTo>
                  <a:cubicBezTo>
                    <a:pt x="2097251" y="48299"/>
                    <a:pt x="1672780" y="15169"/>
                    <a:pt x="1533316" y="4304"/>
                  </a:cubicBezTo>
                  <a:lnTo>
                    <a:pt x="1520736" y="3302"/>
                  </a:lnTo>
                  <a:cubicBezTo>
                    <a:pt x="1258016" y="-17626"/>
                    <a:pt x="898022" y="51750"/>
                    <a:pt x="701160" y="161246"/>
                  </a:cubicBezTo>
                  <a:cubicBezTo>
                    <a:pt x="568887" y="234719"/>
                    <a:pt x="471302" y="316808"/>
                    <a:pt x="384761" y="427106"/>
                  </a:cubicBezTo>
                  <a:cubicBezTo>
                    <a:pt x="302605" y="531748"/>
                    <a:pt x="227663" y="664511"/>
                    <a:pt x="134152" y="870925"/>
                  </a:cubicBezTo>
                  <a:cubicBezTo>
                    <a:pt x="60680" y="1033210"/>
                    <a:pt x="20849" y="1224707"/>
                    <a:pt x="-503" y="1393449"/>
                  </a:cubicBezTo>
                  <a:lnTo>
                    <a:pt x="25858" y="1393449"/>
                  </a:lnTo>
                  <a:cubicBezTo>
                    <a:pt x="47009" y="1227690"/>
                    <a:pt x="86128" y="1040357"/>
                    <a:pt x="157997" y="881723"/>
                  </a:cubicBezTo>
                  <a:cubicBezTo>
                    <a:pt x="250617" y="677335"/>
                    <a:pt x="324580" y="546198"/>
                    <a:pt x="405355" y="443270"/>
                  </a:cubicBezTo>
                  <a:cubicBezTo>
                    <a:pt x="489648" y="335844"/>
                    <a:pt x="584807" y="255937"/>
                    <a:pt x="713896" y="184134"/>
                  </a:cubicBezTo>
                  <a:cubicBezTo>
                    <a:pt x="906861" y="76797"/>
                    <a:pt x="1260354" y="8824"/>
                    <a:pt x="1518621" y="29418"/>
                  </a:cubicBezTo>
                  <a:lnTo>
                    <a:pt x="1531245" y="30398"/>
                  </a:lnTo>
                  <a:cubicBezTo>
                    <a:pt x="1669062" y="41152"/>
                    <a:pt x="2088412" y="73881"/>
                    <a:pt x="2362621" y="256738"/>
                  </a:cubicBezTo>
                  <a:cubicBezTo>
                    <a:pt x="2508253" y="353878"/>
                    <a:pt x="2617905" y="505387"/>
                    <a:pt x="2688528" y="707081"/>
                  </a:cubicBezTo>
                  <a:cubicBezTo>
                    <a:pt x="2752716" y="890272"/>
                    <a:pt x="2786647" y="1121021"/>
                    <a:pt x="2789920" y="1393449"/>
                  </a:cubicBezTo>
                  <a:lnTo>
                    <a:pt x="2816147" y="1393449"/>
                  </a:lnTo>
                  <a:cubicBezTo>
                    <a:pt x="2812919" y="1118038"/>
                    <a:pt x="2778454" y="884462"/>
                    <a:pt x="2713330" y="698420"/>
                  </a:cubicBezTo>
                  <a:cubicBezTo>
                    <a:pt x="2640748" y="491250"/>
                    <a:pt x="2527623" y="335309"/>
                    <a:pt x="2377137" y="234941"/>
                  </a:cubicBezTo>
                  <a:close/>
                </a:path>
              </a:pathLst>
            </a:custGeom>
            <a:solidFill>
              <a:srgbClr val="F26722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</p:grpSp>
      <p:sp>
        <p:nvSpPr>
          <p:cNvPr id="99" name="Title 1">
            <a:extLst>
              <a:ext uri="{FF2B5EF4-FFF2-40B4-BE49-F238E27FC236}">
                <a16:creationId xmlns:a16="http://schemas.microsoft.com/office/drawing/2014/main" id="{32455C57-B492-4FC2-B55A-42AAC85E6E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FB2144E7-8BCB-4E8A-8F2F-965CEA4259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3184177007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DC011EA-2A3D-4549-BFA2-B7A78719E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888" y="2380343"/>
            <a:ext cx="5392737" cy="3934729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D8CD3F-049A-4376-853C-7374714B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D871039-2A13-4132-82E5-24E897E623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0" y="2380343"/>
            <a:ext cx="5648325" cy="393473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7C023-B22F-48BD-887B-ABDC0F439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6B211B-CDAC-4294-BE9B-DACA2C957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B30383F-5ABB-4FEF-9525-B30CFE82FD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1824439906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201536-2569-4E6A-8D0A-F61F3207D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6AD5D6-4C25-43E4-ADFF-6685FD3B16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7537" y="2387600"/>
            <a:ext cx="5256000" cy="344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D3B7668-672F-4A3E-96CF-77BABE0AA5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07101" y="219075"/>
            <a:ext cx="6184900" cy="6410325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7C023-B22F-48BD-887B-ABDC0F439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0076E5C3-6919-499E-A135-8D8A18C42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538" y="536575"/>
            <a:ext cx="525599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Headline goes here</a:t>
            </a:r>
            <a:endParaRPr lang="en-AU"/>
          </a:p>
        </p:txBody>
      </p:sp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5C7710C8-22B9-4FA1-AA0E-BA3617B61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538" y="1151615"/>
            <a:ext cx="525599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9A5B548C-E3E8-4B9A-ACC4-443ECE70E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759" b="44155"/>
          <a:stretch/>
        </p:blipFill>
        <p:spPr>
          <a:xfrm>
            <a:off x="1" y="6024369"/>
            <a:ext cx="1401454" cy="83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02460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2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6">
            <a:extLst>
              <a:ext uri="{FF2B5EF4-FFF2-40B4-BE49-F238E27FC236}">
                <a16:creationId xmlns:a16="http://schemas.microsoft.com/office/drawing/2014/main" id="{D01F0757-A3A0-487A-8805-FDB4E176DA64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369888" y="1870075"/>
            <a:ext cx="11450638" cy="3895725"/>
          </a:xfrm>
        </p:spPr>
        <p:txBody>
          <a:bodyPr lIns="180000" tIns="180000"/>
          <a:lstStyle>
            <a:lvl1pPr>
              <a:defRPr/>
            </a:lvl1pPr>
          </a:lstStyle>
          <a:p>
            <a:r>
              <a:rPr lang="en-AU" dirty="0"/>
              <a:t>Click icon to insert 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9727E2-E769-4F96-9EF8-1EB9BCF30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7535BCB-AB2B-43BA-9BA2-4E0C79F96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1303032231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8AAD41C-7810-45E5-84B3-426E25FFAB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209800"/>
            <a:ext cx="4102100" cy="172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Chart Placeholder 9">
            <a:extLst>
              <a:ext uri="{FF2B5EF4-FFF2-40B4-BE49-F238E27FC236}">
                <a16:creationId xmlns:a16="http://schemas.microsoft.com/office/drawing/2014/main" id="{282152E8-49B7-45E4-AFE4-8810335CD019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69887" y="4095750"/>
            <a:ext cx="4102100" cy="2212975"/>
          </a:xfrm>
          <a:solidFill>
            <a:schemeClr val="bg2"/>
          </a:solidFill>
        </p:spPr>
        <p:txBody>
          <a:bodyPr lIns="180000" tIns="180000"/>
          <a:lstStyle>
            <a:lvl1pPr>
              <a:defRPr sz="1600"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7" name="Chart Placeholder 11">
            <a:extLst>
              <a:ext uri="{FF2B5EF4-FFF2-40B4-BE49-F238E27FC236}">
                <a16:creationId xmlns:a16="http://schemas.microsoft.com/office/drawing/2014/main" id="{62AA4717-416F-4218-87FE-2130778695E3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978699" y="2209800"/>
            <a:ext cx="3240000" cy="4098925"/>
          </a:xfrm>
          <a:solidFill>
            <a:schemeClr val="bg2"/>
          </a:solidFill>
        </p:spPr>
        <p:txBody>
          <a:bodyPr lIns="180000" tIns="180000"/>
          <a:lstStyle>
            <a:lvl1pPr>
              <a:defRPr sz="1600"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8" name="Chart Placeholder 13">
            <a:extLst>
              <a:ext uri="{FF2B5EF4-FFF2-40B4-BE49-F238E27FC236}">
                <a16:creationId xmlns:a16="http://schemas.microsoft.com/office/drawing/2014/main" id="{C01544E8-6B66-43DB-A472-44826B5893B8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8575974" y="2208325"/>
            <a:ext cx="3240000" cy="4100400"/>
          </a:xfrm>
          <a:solidFill>
            <a:schemeClr val="bg2"/>
          </a:solidFill>
        </p:spPr>
        <p:txBody>
          <a:bodyPr lIns="180000" tIns="180000"/>
          <a:lstStyle>
            <a:lvl1pPr>
              <a:defRPr sz="1600"/>
            </a:lvl1pPr>
          </a:lstStyle>
          <a:p>
            <a:r>
              <a:rPr lang="en-US" dirty="0"/>
              <a:t>Click icon to insert chart</a:t>
            </a:r>
            <a:endParaRPr lang="en-AU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EB0103-C442-458C-9354-75EA15B86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9BFA9D4-35F2-4302-B110-DB41F47FEB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2065834053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DDF10C4-629B-4D19-A576-64D3CDFF78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400300"/>
            <a:ext cx="3517901" cy="35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able Placeholder 9">
            <a:extLst>
              <a:ext uri="{FF2B5EF4-FFF2-40B4-BE49-F238E27FC236}">
                <a16:creationId xmlns:a16="http://schemas.microsoft.com/office/drawing/2014/main" id="{FECBD5E1-CF2F-4531-B20F-C3F923281715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4330700" y="2400300"/>
            <a:ext cx="7505700" cy="3528000"/>
          </a:xfrm>
        </p:spPr>
        <p:txBody>
          <a:bodyPr lIns="180000" tIns="180000"/>
          <a:lstStyle>
            <a:lvl1pPr>
              <a:defRPr/>
            </a:lvl1pPr>
          </a:lstStyle>
          <a:p>
            <a:r>
              <a:rPr lang="en-AU" dirty="0"/>
              <a:t>Click icon to insert 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B99139-9714-429B-9D19-07B1DA78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2FD5A48-89E8-4FC1-9C60-3A550631A3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3644508409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B92522B-256F-4851-991E-BEA3879C8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400300"/>
            <a:ext cx="3098801" cy="3895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Chart Placeholder 9">
            <a:extLst>
              <a:ext uri="{FF2B5EF4-FFF2-40B4-BE49-F238E27FC236}">
                <a16:creationId xmlns:a16="http://schemas.microsoft.com/office/drawing/2014/main" id="{186BF4EA-0B24-4D34-A7C4-F1B6D562A228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051300" y="2400300"/>
            <a:ext cx="2412000" cy="3888000"/>
          </a:xfrm>
          <a:solidFill>
            <a:schemeClr val="bg2"/>
          </a:solidFill>
        </p:spPr>
        <p:txBody>
          <a:bodyPr lIns="72000" tIns="72000"/>
          <a:lstStyle>
            <a:lvl1pPr>
              <a:defRPr sz="1600"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F66716EB-C306-4F2B-86D2-C5FEC42C23E3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731000" y="2400300"/>
            <a:ext cx="2412000" cy="3888000"/>
          </a:xfrm>
          <a:solidFill>
            <a:schemeClr val="bg2"/>
          </a:solidFill>
        </p:spPr>
        <p:txBody>
          <a:bodyPr lIns="72000" tIns="72000"/>
          <a:lstStyle>
            <a:lvl1pPr>
              <a:defRPr sz="1600"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13" name="Chart Placeholder 13">
            <a:extLst>
              <a:ext uri="{FF2B5EF4-FFF2-40B4-BE49-F238E27FC236}">
                <a16:creationId xmlns:a16="http://schemas.microsoft.com/office/drawing/2014/main" id="{EC69E65F-6BAE-4A75-A27B-7ED52E57310B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9410700" y="2400300"/>
            <a:ext cx="2412000" cy="3887788"/>
          </a:xfrm>
          <a:solidFill>
            <a:schemeClr val="bg2"/>
          </a:solidFill>
        </p:spPr>
        <p:txBody>
          <a:bodyPr lIns="72000" tIns="72000"/>
          <a:lstStyle>
            <a:lvl1pPr>
              <a:defRPr sz="1600"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0DC8676-878B-4776-9B09-310580365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3A56018-4408-4385-9044-FA66F7742F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165289880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9B21D7A-AB9E-4CD3-A958-EC790AF5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355897"/>
          </a:xfrm>
          <a:prstGeom prst="rect">
            <a:avLst/>
          </a:prstGeom>
          <a:solidFill>
            <a:srgbClr val="FDE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079E365-B29F-4FD0-8DF9-35FE6E565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4B8E76-FAE7-4C1D-8481-523561443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633494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6" y="2072958"/>
            <a:ext cx="6107109" cy="1477328"/>
          </a:xfrm>
        </p:spPr>
        <p:txBody>
          <a:bodyPr/>
          <a:lstStyle>
            <a:lvl1pPr eaLnBrk="0" latinLnBrk="0">
              <a:lnSpc>
                <a:spcPct val="100000"/>
              </a:lnSpc>
              <a:defRPr sz="480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EA9CD119-E15A-4296-95B3-D7CC266C4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0887" y="6120759"/>
            <a:ext cx="1997342" cy="246221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6C5246-D6C4-45F8-B4BE-329928B0C3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40600" y="219072"/>
            <a:ext cx="4851399" cy="635589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6097848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1CC77D9-FC69-4E5D-8753-43F0EAA4E5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400300"/>
            <a:ext cx="3340101" cy="38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Chart Placeholder 9">
            <a:extLst>
              <a:ext uri="{FF2B5EF4-FFF2-40B4-BE49-F238E27FC236}">
                <a16:creationId xmlns:a16="http://schemas.microsoft.com/office/drawing/2014/main" id="{5F65D875-58D1-447F-AB6C-4281803029A3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127500" y="2400300"/>
            <a:ext cx="7708900" cy="3852000"/>
          </a:xfrm>
          <a:solidFill>
            <a:schemeClr val="bg2"/>
          </a:solidFill>
        </p:spPr>
        <p:txBody>
          <a:bodyPr lIns="72000" tIns="72000"/>
          <a:lstStyle>
            <a:lvl1pPr>
              <a:defRPr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D748AB-C628-4E50-9A33-6599471A5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CD2F124-5301-4E5D-BDDF-B12308899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3868432431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A9CE298-A1B8-4352-A064-954246D198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400300"/>
            <a:ext cx="3340101" cy="38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9122704-43A6-4325-AE19-183B19C73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0700" y="5327650"/>
            <a:ext cx="7505700" cy="91195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400" b="0"/>
            </a:lvl1pPr>
          </a:lstStyle>
          <a:p>
            <a:pPr lvl="0"/>
            <a:r>
              <a:rPr lang="en-US"/>
              <a:t>Insert commentary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65054AE-BAB3-44E5-91E0-C6C44659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E097410-E340-43E5-969F-EA86E9551B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1767875643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A9CE298-A1B8-4352-A064-954246D198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400300"/>
            <a:ext cx="3340101" cy="38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Chart Placeholder 9">
            <a:extLst>
              <a:ext uri="{FF2B5EF4-FFF2-40B4-BE49-F238E27FC236}">
                <a16:creationId xmlns:a16="http://schemas.microsoft.com/office/drawing/2014/main" id="{A68B1ABB-1349-4E5C-9CCC-46DB8378887A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127500" y="2387600"/>
            <a:ext cx="7708900" cy="3852000"/>
          </a:xfrm>
          <a:solidFill>
            <a:schemeClr val="bg2"/>
          </a:solidFill>
        </p:spPr>
        <p:txBody>
          <a:bodyPr lIns="72000" tIns="72000"/>
          <a:lstStyle>
            <a:lvl1pPr>
              <a:defRPr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14C3D0-80AC-4F58-B06D-29ED03A46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5E31656-1D9F-4E9F-A6D7-7987E9311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362337240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BA5EF91-147D-4115-B541-06AA4AF7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8DE6D9-8A60-43E8-A6CB-FCC3B6AE4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3237473867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8BE7-6ADE-4295-A03E-7BEE1E6A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69064892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6C5246-D6C4-45F8-B4BE-329928B0C3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3"/>
            <a:ext cx="12192000" cy="5299900"/>
          </a:xfrm>
          <a:solidFill>
            <a:schemeClr val="bg2"/>
          </a:solidFill>
        </p:spPr>
        <p:txBody>
          <a:bodyPr lIns="360000" tIns="288000" anchor="t"/>
          <a:lstStyle>
            <a:lvl1pPr>
              <a:defRPr/>
            </a:lvl1pPr>
          </a:lstStyle>
          <a:p>
            <a:r>
              <a:rPr lang="en-AU" dirty="0"/>
              <a:t>Click icon to insert image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1666558"/>
            <a:ext cx="5508399" cy="1661993"/>
          </a:xfrm>
        </p:spPr>
        <p:txBody>
          <a:bodyPr/>
          <a:lstStyle>
            <a:lvl1pPr>
              <a:lnSpc>
                <a:spcPct val="90000"/>
              </a:lnSpc>
              <a:defRPr sz="60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heading</a:t>
            </a:r>
            <a:endParaRPr lang="en-AU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D05717-9ACC-4755-814C-722E4EBD2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15217" y="5741761"/>
            <a:ext cx="6325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687243-3B6F-433F-AAB9-935E793F8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7617" y="5741761"/>
            <a:ext cx="33124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C4AE66B6-D8E1-4208-A2BC-ADF256915B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19980" y="5888667"/>
            <a:ext cx="6325200" cy="3231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1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Subtitle here or author or presenter details</a:t>
            </a: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1505C058-14B4-4CAD-8EB7-30F444EC0D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16938" y="5888668"/>
            <a:ext cx="3303587" cy="4616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Month Year</a:t>
            </a:r>
          </a:p>
          <a:p>
            <a:pPr lvl="0"/>
            <a:r>
              <a:rPr lang="en-US"/>
              <a:t>transport.nsw.gov.au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B91F2B4-C3E5-457A-8446-740B6C3DF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27142" y="5515373"/>
            <a:ext cx="3298146" cy="226388"/>
          </a:xfrm>
          <a:custGeom>
            <a:avLst/>
            <a:gdLst>
              <a:gd name="connsiteX0" fmla="*/ 0 w 1143000"/>
              <a:gd name="connsiteY0" fmla="*/ 1104900 h 1104900"/>
              <a:gd name="connsiteX1" fmla="*/ 1143000 w 1143000"/>
              <a:gd name="connsiteY1" fmla="*/ 1104900 h 1104900"/>
              <a:gd name="connsiteX2" fmla="*/ 1143000 w 1143000"/>
              <a:gd name="connsiteY2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1104900">
                <a:moveTo>
                  <a:pt x="0" y="1104900"/>
                </a:moveTo>
                <a:lnTo>
                  <a:pt x="1143000" y="1104900"/>
                </a:lnTo>
                <a:lnTo>
                  <a:pt x="1143000" y="0"/>
                </a:lnTo>
              </a:path>
            </a:pathLst>
          </a:cu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73AA3-86F5-4118-B111-2B7CF6B52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59207" y="536575"/>
            <a:ext cx="1666081" cy="333586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3175">
            <a:solidFill>
              <a:schemeClr val="bg1"/>
            </a:solidFill>
          </a:ln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8E55593-6954-4B38-9A4F-7A37032BB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825288" y="540173"/>
            <a:ext cx="0" cy="4975200"/>
          </a:xfrm>
          <a:noFill/>
          <a:ln w="3175">
            <a:solidFill>
              <a:schemeClr val="bg1"/>
            </a:solidFill>
          </a:ln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8943098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6C5246-D6C4-45F8-B4BE-329928B0C3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3"/>
            <a:ext cx="12192000" cy="5299900"/>
          </a:xfrm>
          <a:solidFill>
            <a:schemeClr val="bg2"/>
          </a:solidFill>
        </p:spPr>
        <p:txBody>
          <a:bodyPr lIns="360000" tIns="288000" anchor="t"/>
          <a:lstStyle>
            <a:lvl1pPr>
              <a:defRPr/>
            </a:lvl1pPr>
          </a:lstStyle>
          <a:p>
            <a:r>
              <a:rPr lang="en-AU" dirty="0"/>
              <a:t>Click icon to insert image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1666558"/>
            <a:ext cx="5508399" cy="1661993"/>
          </a:xfrm>
        </p:spPr>
        <p:txBody>
          <a:bodyPr/>
          <a:lstStyle>
            <a:lvl1pPr>
              <a:lnSpc>
                <a:spcPct val="90000"/>
              </a:lnSpc>
              <a:defRPr sz="60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heading</a:t>
            </a:r>
            <a:endParaRPr lang="en-AU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D05717-9ACC-4755-814C-722E4EBD2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15217" y="5741761"/>
            <a:ext cx="6325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687243-3B6F-433F-AAB9-935E793F8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7617" y="5741761"/>
            <a:ext cx="33124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C4AE66B6-D8E1-4208-A2BC-ADF256915B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19980" y="5888667"/>
            <a:ext cx="6325200" cy="3231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1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Subtitle here or author or presenter details</a:t>
            </a: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1505C058-14B4-4CAD-8EB7-30F444EC0D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16938" y="5888668"/>
            <a:ext cx="3303587" cy="4616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Month Year</a:t>
            </a:r>
          </a:p>
          <a:p>
            <a:pPr lvl="0"/>
            <a:r>
              <a:rPr lang="en-US"/>
              <a:t>transport.nsw.gov.au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A133282-0F45-4013-A52D-DD27DC5F2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159207" y="536575"/>
            <a:ext cx="1666081" cy="333586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6350">
            <a:solidFill>
              <a:srgbClr val="FFF4CF"/>
            </a:solidFill>
          </a:ln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36E0C0C-DB75-4A37-B589-EFECCD46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825288" y="540173"/>
            <a:ext cx="0" cy="4975200"/>
          </a:xfrm>
          <a:noFill/>
          <a:ln w="3175">
            <a:solidFill>
              <a:srgbClr val="FFF4CF"/>
            </a:solidFill>
          </a:ln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EE2D61-FF7D-4227-8592-8CA1D4D8C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27142" y="5515373"/>
            <a:ext cx="3298146" cy="226388"/>
          </a:xfrm>
          <a:custGeom>
            <a:avLst/>
            <a:gdLst>
              <a:gd name="connsiteX0" fmla="*/ 0 w 1143000"/>
              <a:gd name="connsiteY0" fmla="*/ 1104900 h 1104900"/>
              <a:gd name="connsiteX1" fmla="*/ 1143000 w 1143000"/>
              <a:gd name="connsiteY1" fmla="*/ 1104900 h 1104900"/>
              <a:gd name="connsiteX2" fmla="*/ 1143000 w 1143000"/>
              <a:gd name="connsiteY2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1104900">
                <a:moveTo>
                  <a:pt x="0" y="1104900"/>
                </a:moveTo>
                <a:lnTo>
                  <a:pt x="1143000" y="1104900"/>
                </a:lnTo>
                <a:lnTo>
                  <a:pt x="1143000" y="0"/>
                </a:lnTo>
              </a:path>
            </a:pathLst>
          </a:cu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0387144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5709A6F-E5C8-4633-971B-8D46280ED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69887" y="536575"/>
            <a:ext cx="11450638" cy="333586"/>
            <a:chOff x="369887" y="536575"/>
            <a:chExt cx="11450638" cy="333586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C7F51BB8-75EB-4E81-A85B-59963442DF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4444" y="536575"/>
              <a:ext cx="1666081" cy="333586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974EE03-67D3-4C87-A0EA-D8FC20AC421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69887" y="870161"/>
              <a:ext cx="11450638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611" y="5633494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350" y="1666558"/>
            <a:ext cx="5400000" cy="1661993"/>
          </a:xfrm>
        </p:spPr>
        <p:txBody>
          <a:bodyPr/>
          <a:lstStyle>
            <a:lvl1pPr>
              <a:lnSpc>
                <a:spcPct val="90000"/>
              </a:lnSpc>
              <a:defRPr sz="600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heading</a:t>
            </a:r>
            <a:endParaRPr lang="en-AU"/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EA9CD119-E15A-4296-95B3-D7CC266C4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30512" y="6120759"/>
            <a:ext cx="1997342" cy="246221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6C5246-D6C4-45F8-B4BE-329928B0C3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34628" y="219073"/>
            <a:ext cx="5457371" cy="635589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7EEBCCF-F8C6-4E78-BFAD-00D5C82E8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2268" y="870161"/>
            <a:ext cx="11450638" cy="0"/>
          </a:xfrm>
          <a:noFill/>
          <a:ln w="3175">
            <a:solidFill>
              <a:schemeClr val="accent3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40BFF66-1A5E-4453-8896-FE1443572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159207" y="536575"/>
            <a:ext cx="1666081" cy="333586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6350">
            <a:solidFill>
              <a:schemeClr val="accent3"/>
            </a:solidFill>
          </a:ln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5CD263-F57F-4249-B6AD-886A4AB29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868275"/>
            <a:ext cx="0" cy="54468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23530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59058AD-7E8E-4068-BD36-787D1C15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19073"/>
            <a:ext cx="12192000" cy="5299900"/>
            <a:chOff x="0" y="219073"/>
            <a:chExt cx="12192000" cy="52999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86458-5C7B-4718-A5CE-D16BA0806A12}"/>
                </a:ext>
              </a:extLst>
            </p:cNvPr>
            <p:cNvSpPr/>
            <p:nvPr userDrawn="1"/>
          </p:nvSpPr>
          <p:spPr>
            <a:xfrm>
              <a:off x="0" y="219073"/>
              <a:ext cx="12192000" cy="406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0B14A4-35E7-48FA-98BE-AD4CBD763445}"/>
                </a:ext>
              </a:extLst>
            </p:cNvPr>
            <p:cNvSpPr/>
            <p:nvPr userDrawn="1"/>
          </p:nvSpPr>
          <p:spPr>
            <a:xfrm>
              <a:off x="0" y="4287073"/>
              <a:ext cx="12192000" cy="1231900"/>
            </a:xfrm>
            <a:prstGeom prst="rect">
              <a:avLst/>
            </a:prstGeom>
            <a:solidFill>
              <a:srgbClr val="FFF4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21F89D-D2B7-4489-8C39-FDE105CC6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79848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DA4B71-04AC-4574-8D9F-E6AA7770F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5927" y="4482081"/>
            <a:ext cx="330459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39C0937-D915-49A3-8215-56D7BC88B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2955131" cy="30777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F1B39545-3F28-4332-908C-95CAA8EE7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4032250" cy="4616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Name Surname, Division </a:t>
            </a:r>
          </a:p>
          <a:p>
            <a:pPr lvl="0"/>
            <a:r>
              <a:rPr lang="en-US"/>
              <a:t>January 2022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5927" y="4654550"/>
            <a:ext cx="3305175" cy="230832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E6EB7D6-D6BA-40D4-B07D-8B8E6ED42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44181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59058AD-7E8E-4068-BD36-787D1C15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19073"/>
            <a:ext cx="12192000" cy="5299900"/>
            <a:chOff x="0" y="219073"/>
            <a:chExt cx="12192000" cy="52999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86458-5C7B-4718-A5CE-D16BA0806A12}"/>
                </a:ext>
              </a:extLst>
            </p:cNvPr>
            <p:cNvSpPr/>
            <p:nvPr userDrawn="1"/>
          </p:nvSpPr>
          <p:spPr>
            <a:xfrm>
              <a:off x="0" y="219073"/>
              <a:ext cx="12192000" cy="40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0B14A4-35E7-48FA-98BE-AD4CBD763445}"/>
                </a:ext>
              </a:extLst>
            </p:cNvPr>
            <p:cNvSpPr/>
            <p:nvPr userDrawn="1"/>
          </p:nvSpPr>
          <p:spPr>
            <a:xfrm>
              <a:off x="0" y="4287073"/>
              <a:ext cx="12192000" cy="1231900"/>
            </a:xfrm>
            <a:prstGeom prst="rect">
              <a:avLst/>
            </a:prstGeom>
            <a:solidFill>
              <a:srgbClr val="FFF4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21F89D-D2B7-4489-8C39-FDE105CC6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79848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DA4B71-04AC-4574-8D9F-E6AA7770F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5927" y="4482081"/>
            <a:ext cx="330459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39C0937-D915-49A3-8215-56D7BC88B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2955131" cy="30777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F1B39545-3F28-4332-908C-95CAA8EE7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4032250" cy="4616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Name Surname, Division </a:t>
            </a:r>
          </a:p>
          <a:p>
            <a:pPr lvl="0"/>
            <a:r>
              <a:rPr lang="en-US"/>
              <a:t>January 2022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5927" y="4654550"/>
            <a:ext cx="3305175" cy="230832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E6EB7D6-D6BA-40D4-B07D-8B8E6ED42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9709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FFB743B-81C1-4AB3-9508-CADC1DA5C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3"/>
            <a:ext cx="12192000" cy="52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A079E365-B29F-4FD0-8DF9-35FE6E565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95DDE74-5FCB-4D20-9522-2E2C888D3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9366" b="40244"/>
          <a:stretch/>
        </p:blipFill>
        <p:spPr>
          <a:xfrm>
            <a:off x="7605849" y="3327400"/>
            <a:ext cx="4586152" cy="3530600"/>
          </a:xfrm>
          <a:prstGeom prst="rect">
            <a:avLst/>
          </a:prstGeom>
        </p:spPr>
      </p:pic>
      <p:sp>
        <p:nvSpPr>
          <p:cNvPr id="24" name="Title 7">
            <a:extLst>
              <a:ext uri="{FF2B5EF4-FFF2-40B4-BE49-F238E27FC236}">
                <a16:creationId xmlns:a16="http://schemas.microsoft.com/office/drawing/2014/main" id="{ED5BDAA0-F4E2-4E94-BEF6-67F208B4E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 eaLnBrk="0" latinLnBrk="0">
              <a:defRPr sz="48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403A3A-C07F-413E-BDFB-1B2F7974C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329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5E8CDD3-F6AC-42BE-8691-73FFD8DE57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3293269" cy="307777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3F1826A2-80FB-46AD-93B5-A287204A94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3293268" cy="461665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Position and division</a:t>
            </a:r>
            <a:endParaRPr lang="en-AU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0F409A9-DBC3-4DEC-9545-34883975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60800" y="4482081"/>
            <a:ext cx="329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>
            <a:extLst>
              <a:ext uri="{FF2B5EF4-FFF2-40B4-BE49-F238E27FC236}">
                <a16:creationId xmlns:a16="http://schemas.microsoft.com/office/drawing/2014/main" id="{BE1F553C-4155-46E8-9575-910560631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949F162-5529-44CF-9505-76A88EE9C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5222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EA9CD119-E15A-4296-95B3-D7CC266C4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66956" y="6169667"/>
            <a:ext cx="1997342" cy="230832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2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</p:spTree>
    <p:extLst>
      <p:ext uri="{BB962C8B-B14F-4D97-AF65-F5344CB8AC3E}">
        <p14:creationId xmlns:p14="http://schemas.microsoft.com/office/powerpoint/2010/main" val="2969689733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686458-5C7B-4718-A5CE-D16BA0806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3"/>
            <a:ext cx="12192000" cy="52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21F89D-D2B7-4489-8C39-FDE105CC6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79848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DA4B71-04AC-4574-8D9F-E6AA7770F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5927" y="4482081"/>
            <a:ext cx="330459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39C0937-D915-49A3-8215-56D7BC88B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2955131" cy="30777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F1B39545-3F28-4332-908C-95CAA8EE7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4032250" cy="4616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Name Surname, Division </a:t>
            </a:r>
          </a:p>
          <a:p>
            <a:pPr lvl="0"/>
            <a:r>
              <a:rPr lang="en-US"/>
              <a:t>January 2022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5927" y="4654550"/>
            <a:ext cx="3305175" cy="230832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7F51BB8-75EB-4E81-A85B-59963442D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80001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686458-5C7B-4718-A5CE-D16BA0806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3"/>
            <a:ext cx="12192000" cy="52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21F89D-D2B7-4489-8C39-FDE105CC6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79848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DA4B71-04AC-4574-8D9F-E6AA7770F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5927" y="4482081"/>
            <a:ext cx="330459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39C0937-D915-49A3-8215-56D7BC88B2B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2955131" cy="30777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F1B39545-3F28-4332-908C-95CAA8EE7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4032250" cy="4616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Name Surname, Division </a:t>
            </a:r>
          </a:p>
          <a:p>
            <a:pPr lvl="0"/>
            <a:r>
              <a:rPr lang="en-US"/>
              <a:t>January 2022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5927" y="4654550"/>
            <a:ext cx="3305175" cy="230832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7F51BB8-75EB-4E81-A85B-59963442D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75918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B341FC2-16A9-4FBA-95DB-6A8B9848A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10971" y="219072"/>
            <a:ext cx="8341756" cy="63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9341FF3E-55B2-4B4D-92C0-07A14A50D5A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2"/>
            <a:ext cx="2510971" cy="6357600"/>
          </a:xfrm>
          <a:solidFill>
            <a:schemeClr val="bg2"/>
          </a:solidFill>
        </p:spPr>
        <p:txBody>
          <a:bodyPr lIns="360000" tIns="288000" rIns="180000" bIns="288000" anchor="ctr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7306" y="1431215"/>
            <a:ext cx="7116866" cy="14773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2547" y="6122829"/>
            <a:ext cx="2109074" cy="246221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B1DB8B4-2564-4607-A71D-D91F6925A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3599" y="541338"/>
            <a:ext cx="626926" cy="68158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3F82B14-178A-4090-99D8-C3C750E4F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8316" y="536575"/>
            <a:ext cx="1666081" cy="33358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A3B812-523E-4327-B7C5-0EED54ED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88316" y="536575"/>
            <a:ext cx="0" cy="5778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A2F24D9D-76C9-4474-A6A2-EB401D23D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3880" y="4533248"/>
            <a:ext cx="3152745" cy="232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64510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765830-DC94-43AE-A997-B04098C7E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10971" y="219072"/>
            <a:ext cx="8341756" cy="635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A17E3BC-44C6-438C-810C-CCB1ECFCCD8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2"/>
            <a:ext cx="2510971" cy="6357600"/>
          </a:xfrm>
          <a:solidFill>
            <a:schemeClr val="bg2"/>
          </a:solidFill>
        </p:spPr>
        <p:txBody>
          <a:bodyPr lIns="360000" tIns="288000" rIns="180000" bIns="288000" anchor="ctr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7306" y="1431215"/>
            <a:ext cx="7116866" cy="14773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2547" y="6122829"/>
            <a:ext cx="2109074" cy="246221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B1DB8B4-2564-4607-A71D-D91F6925A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3599" y="541338"/>
            <a:ext cx="626926" cy="68158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3F82B14-178A-4090-99D8-C3C750E4F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8316" y="536575"/>
            <a:ext cx="1666081" cy="33358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A3B812-523E-4327-B7C5-0EED54ED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88316" y="536575"/>
            <a:ext cx="0" cy="5778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A2F24D9D-76C9-4474-A6A2-EB401D23D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3880" y="4533248"/>
            <a:ext cx="3152745" cy="232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179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9B21D7A-AB9E-4CD3-A958-EC790AF5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355897"/>
          </a:xfrm>
          <a:prstGeom prst="rect">
            <a:avLst/>
          </a:prstGeom>
          <a:solidFill>
            <a:srgbClr val="FDDE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20F0BF-1B13-4F46-A974-10F49C7E1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633494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6" y="2072958"/>
            <a:ext cx="6107109" cy="1477328"/>
          </a:xfrm>
        </p:spPr>
        <p:txBody>
          <a:bodyPr/>
          <a:lstStyle>
            <a:lvl1pPr>
              <a:lnSpc>
                <a:spcPct val="100000"/>
              </a:lnSpc>
              <a:defRPr sz="480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EA9CD119-E15A-4296-95B3-D7CC266C4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0887" y="6120759"/>
            <a:ext cx="1997342" cy="246221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6C5246-D6C4-45F8-B4BE-329928B0C3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40600" y="219072"/>
            <a:ext cx="4851399" cy="635589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079E365-B29F-4FD0-8DF9-35FE6E565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79786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9B21D7A-AB9E-4CD3-A958-EC790AF5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355897"/>
          </a:xfrm>
          <a:prstGeom prst="rect">
            <a:avLst/>
          </a:prstGeom>
          <a:solidFill>
            <a:srgbClr val="DBF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079E365-B29F-4FD0-8DF9-35FE6E565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4B8E76-FAE7-4C1D-8481-523561443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633494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6" y="2072958"/>
            <a:ext cx="6107109" cy="1477328"/>
          </a:xfrm>
        </p:spPr>
        <p:txBody>
          <a:bodyPr/>
          <a:lstStyle>
            <a:lvl1pPr>
              <a:lnSpc>
                <a:spcPct val="100000"/>
              </a:lnSpc>
              <a:defRPr sz="480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EA9CD119-E15A-4296-95B3-D7CC266C4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0887" y="6120759"/>
            <a:ext cx="1997342" cy="246221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6C5246-D6C4-45F8-B4BE-329928B0C3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40600" y="219072"/>
            <a:ext cx="4851399" cy="635589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97259279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FFB743B-81C1-4AB3-9508-CADC1DA5C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3"/>
            <a:ext cx="12192000" cy="52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A079E365-B29F-4FD0-8DF9-35FE6E565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95DDE74-5FCB-4D20-9522-2E2C888D3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9366" b="40244"/>
          <a:stretch/>
        </p:blipFill>
        <p:spPr>
          <a:xfrm>
            <a:off x="7605849" y="3327400"/>
            <a:ext cx="4586152" cy="3530600"/>
          </a:xfrm>
          <a:prstGeom prst="rect">
            <a:avLst/>
          </a:prstGeom>
        </p:spPr>
      </p:pic>
      <p:sp>
        <p:nvSpPr>
          <p:cNvPr id="24" name="Title 7">
            <a:extLst>
              <a:ext uri="{FF2B5EF4-FFF2-40B4-BE49-F238E27FC236}">
                <a16:creationId xmlns:a16="http://schemas.microsoft.com/office/drawing/2014/main" id="{ED5BDAA0-F4E2-4E94-BEF6-67F208B4E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403A3A-C07F-413E-BDFB-1B2F7974C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329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5E8CDD3-F6AC-42BE-8691-73FFD8DE57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3293269" cy="30777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3F1826A2-80FB-46AD-93B5-A287204A94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3293268" cy="4616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Position and division</a:t>
            </a:r>
            <a:endParaRPr lang="en-AU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0F409A9-DBC3-4DEC-9545-34883975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60800" y="4482081"/>
            <a:ext cx="329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>
            <a:extLst>
              <a:ext uri="{FF2B5EF4-FFF2-40B4-BE49-F238E27FC236}">
                <a16:creationId xmlns:a16="http://schemas.microsoft.com/office/drawing/2014/main" id="{BE1F553C-4155-46E8-9575-910560631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949F162-5529-44CF-9505-76A88EE9C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5222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EA9CD119-E15A-4296-95B3-D7CC266C4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66956" y="6169667"/>
            <a:ext cx="1997342" cy="230832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2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</p:spTree>
    <p:extLst>
      <p:ext uri="{BB962C8B-B14F-4D97-AF65-F5344CB8AC3E}">
        <p14:creationId xmlns:p14="http://schemas.microsoft.com/office/powerpoint/2010/main" val="2447142223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FFB743B-81C1-4AB3-9508-CADC1DA5C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3"/>
            <a:ext cx="12192000" cy="52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A079E365-B29F-4FD0-8DF9-35FE6E565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95DDE74-5FCB-4D20-9522-2E2C888D3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9366" b="40244"/>
          <a:stretch/>
        </p:blipFill>
        <p:spPr>
          <a:xfrm>
            <a:off x="7605849" y="3327400"/>
            <a:ext cx="4586152" cy="3530600"/>
          </a:xfrm>
          <a:prstGeom prst="rect">
            <a:avLst/>
          </a:prstGeom>
        </p:spPr>
      </p:pic>
      <p:sp>
        <p:nvSpPr>
          <p:cNvPr id="24" name="Title 7">
            <a:extLst>
              <a:ext uri="{FF2B5EF4-FFF2-40B4-BE49-F238E27FC236}">
                <a16:creationId xmlns:a16="http://schemas.microsoft.com/office/drawing/2014/main" id="{ED5BDAA0-F4E2-4E94-BEF6-67F208B4E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403A3A-C07F-413E-BDFB-1B2F7974C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329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5E8CDD3-F6AC-42BE-8691-73FFD8DE57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3293269" cy="30777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3F1826A2-80FB-46AD-93B5-A287204A94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3293268" cy="4616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Position and division</a:t>
            </a:r>
            <a:endParaRPr lang="en-AU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0F409A9-DBC3-4DEC-9545-34883975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60800" y="4482081"/>
            <a:ext cx="329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>
            <a:extLst>
              <a:ext uri="{FF2B5EF4-FFF2-40B4-BE49-F238E27FC236}">
                <a16:creationId xmlns:a16="http://schemas.microsoft.com/office/drawing/2014/main" id="{BE1F553C-4155-46E8-9575-910560631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949F162-5529-44CF-9505-76A88EE9C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5222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EA9CD119-E15A-4296-95B3-D7CC266C4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66956" y="6169667"/>
            <a:ext cx="1997342" cy="230832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2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</p:spTree>
    <p:extLst>
      <p:ext uri="{BB962C8B-B14F-4D97-AF65-F5344CB8AC3E}">
        <p14:creationId xmlns:p14="http://schemas.microsoft.com/office/powerpoint/2010/main" val="4257312946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9D7A7A-A10D-4208-BAF6-3074AECD0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410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29" name="Graphic 28" descr="Graphic: Transport Taxis Trains Trucks">
            <a:extLst>
              <a:ext uri="{FF2B5EF4-FFF2-40B4-BE49-F238E27FC236}">
                <a16:creationId xmlns:a16="http://schemas.microsoft.com/office/drawing/2014/main" id="{DCF44F10-44E2-4EA5-BAA6-F3343917CE5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226"/>
          <a:stretch>
            <a:fillRect/>
          </a:stretch>
        </p:blipFill>
        <p:spPr>
          <a:xfrm>
            <a:off x="369888" y="2558087"/>
            <a:ext cx="11822113" cy="1454400"/>
          </a:xfrm>
          <a:custGeom>
            <a:avLst/>
            <a:gdLst>
              <a:gd name="connsiteX0" fmla="*/ 0 w 11822113"/>
              <a:gd name="connsiteY0" fmla="*/ 0 h 1454400"/>
              <a:gd name="connsiteX1" fmla="*/ 11822113 w 11822113"/>
              <a:gd name="connsiteY1" fmla="*/ 0 h 1454400"/>
              <a:gd name="connsiteX2" fmla="*/ 11822113 w 11822113"/>
              <a:gd name="connsiteY2" fmla="*/ 1454400 h 1454400"/>
              <a:gd name="connsiteX3" fmla="*/ 0 w 11822113"/>
              <a:gd name="connsiteY3" fmla="*/ 1454400 h 14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2113" h="1454400">
                <a:moveTo>
                  <a:pt x="0" y="0"/>
                </a:moveTo>
                <a:lnTo>
                  <a:pt x="11822113" y="0"/>
                </a:lnTo>
                <a:lnTo>
                  <a:pt x="11822113" y="1454400"/>
                </a:lnTo>
                <a:lnTo>
                  <a:pt x="0" y="14544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7C1F15-6E1F-4A71-9060-FDEDCCA44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29824" y="219072"/>
            <a:ext cx="2162175" cy="6410328"/>
          </a:xfrm>
          <a:prstGeom prst="rect">
            <a:avLst/>
          </a:prstGeom>
          <a:solidFill>
            <a:srgbClr val="FDDE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6C14663-11C3-4A6B-97FA-DB5FDC596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3599" y="541338"/>
            <a:ext cx="626926" cy="68158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B86CB6-7E27-4CF5-B4BF-4019FF067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7" y="536575"/>
            <a:ext cx="96599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3E6CBF64-1808-4260-B66B-5D7A0C476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F75999-4DD8-46A0-B94B-0D13BCBA7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1310" y="2309811"/>
            <a:ext cx="2615746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C5550B-B764-4BEE-8E84-935DC5838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610097"/>
            <a:ext cx="5172075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E7A864-2168-4F12-8412-DD44041FA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437563" y="4525819"/>
            <a:ext cx="1598401" cy="2131200"/>
            <a:chOff x="8437563" y="4525819"/>
            <a:chExt cx="1598401" cy="2131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92F276-4E6A-4FEC-930E-3AB87F808EFC}"/>
                </a:ext>
              </a:extLst>
            </p:cNvPr>
            <p:cNvSpPr/>
            <p:nvPr userDrawn="1"/>
          </p:nvSpPr>
          <p:spPr>
            <a:xfrm>
              <a:off x="8437564" y="4525819"/>
              <a:ext cx="1598400" cy="2131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B2569FA-0776-4406-831B-5F942846AF43}"/>
                </a:ext>
              </a:extLst>
            </p:cNvPr>
            <p:cNvCxnSpPr/>
            <p:nvPr userDrawn="1"/>
          </p:nvCxnSpPr>
          <p:spPr>
            <a:xfrm>
              <a:off x="8437563" y="47922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28F4B72-B39E-4FD3-B001-B201A8D9E430}"/>
                </a:ext>
              </a:extLst>
            </p:cNvPr>
            <p:cNvCxnSpPr/>
            <p:nvPr userDrawn="1"/>
          </p:nvCxnSpPr>
          <p:spPr>
            <a:xfrm>
              <a:off x="8437563" y="50586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E7BE41B-2331-485C-AC96-B2F770F9D5B0}"/>
                </a:ext>
              </a:extLst>
            </p:cNvPr>
            <p:cNvCxnSpPr/>
            <p:nvPr userDrawn="1"/>
          </p:nvCxnSpPr>
          <p:spPr>
            <a:xfrm>
              <a:off x="8437563" y="53250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6E0A033-025A-4A6B-99AC-4F6F4E830E6D}"/>
                </a:ext>
              </a:extLst>
            </p:cNvPr>
            <p:cNvCxnSpPr/>
            <p:nvPr userDrawn="1"/>
          </p:nvCxnSpPr>
          <p:spPr>
            <a:xfrm>
              <a:off x="8437563" y="55914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464E3C1-7F2A-4C4E-A605-9CC1FDE452EF}"/>
                </a:ext>
              </a:extLst>
            </p:cNvPr>
            <p:cNvCxnSpPr/>
            <p:nvPr userDrawn="1"/>
          </p:nvCxnSpPr>
          <p:spPr>
            <a:xfrm>
              <a:off x="8437563" y="58578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3B80D4-34FA-4694-A0DF-7C455FF98132}"/>
                </a:ext>
              </a:extLst>
            </p:cNvPr>
            <p:cNvCxnSpPr/>
            <p:nvPr userDrawn="1"/>
          </p:nvCxnSpPr>
          <p:spPr>
            <a:xfrm>
              <a:off x="8437563" y="61242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712017-4F29-42EE-8217-10395EBE06DA}"/>
                </a:ext>
              </a:extLst>
            </p:cNvPr>
            <p:cNvCxnSpPr/>
            <p:nvPr userDrawn="1"/>
          </p:nvCxnSpPr>
          <p:spPr>
            <a:xfrm>
              <a:off x="8437563" y="63906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8478A88-A4D9-479D-98C0-FC35DB4F1ACD}"/>
                </a:ext>
              </a:extLst>
            </p:cNvPr>
            <p:cNvCxnSpPr/>
            <p:nvPr userDrawn="1"/>
          </p:nvCxnSpPr>
          <p:spPr>
            <a:xfrm>
              <a:off x="87039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733447-6A7B-46EA-BD9F-CFF6DAA91614}"/>
                </a:ext>
              </a:extLst>
            </p:cNvPr>
            <p:cNvCxnSpPr/>
            <p:nvPr userDrawn="1"/>
          </p:nvCxnSpPr>
          <p:spPr>
            <a:xfrm>
              <a:off x="89703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8EC1A35-CD34-4F78-BE51-8BE5B7D418EA}"/>
                </a:ext>
              </a:extLst>
            </p:cNvPr>
            <p:cNvCxnSpPr/>
            <p:nvPr userDrawn="1"/>
          </p:nvCxnSpPr>
          <p:spPr>
            <a:xfrm>
              <a:off x="92367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7237639-9BD4-4022-8A15-17629C9A0EA5}"/>
                </a:ext>
              </a:extLst>
            </p:cNvPr>
            <p:cNvCxnSpPr/>
            <p:nvPr userDrawn="1"/>
          </p:nvCxnSpPr>
          <p:spPr>
            <a:xfrm>
              <a:off x="95031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B03F4EF-6851-4A2D-ACE4-C9E13A716CCF}"/>
                </a:ext>
              </a:extLst>
            </p:cNvPr>
            <p:cNvCxnSpPr/>
            <p:nvPr userDrawn="1"/>
          </p:nvCxnSpPr>
          <p:spPr>
            <a:xfrm>
              <a:off x="97695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1183331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9D7A7A-A10D-4208-BAF6-3074AECD0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410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1" name="Graphic 30" descr="Graphic: Transport Taxis Trains Trucks">
            <a:extLst>
              <a:ext uri="{FF2B5EF4-FFF2-40B4-BE49-F238E27FC236}">
                <a16:creationId xmlns:a16="http://schemas.microsoft.com/office/drawing/2014/main" id="{EC3E3312-6A90-49DA-A3AB-AD57C61DEF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226"/>
          <a:stretch>
            <a:fillRect/>
          </a:stretch>
        </p:blipFill>
        <p:spPr>
          <a:xfrm>
            <a:off x="369888" y="2558087"/>
            <a:ext cx="11822113" cy="1454400"/>
          </a:xfrm>
          <a:custGeom>
            <a:avLst/>
            <a:gdLst>
              <a:gd name="connsiteX0" fmla="*/ 0 w 11822113"/>
              <a:gd name="connsiteY0" fmla="*/ 0 h 1454400"/>
              <a:gd name="connsiteX1" fmla="*/ 11822113 w 11822113"/>
              <a:gd name="connsiteY1" fmla="*/ 0 h 1454400"/>
              <a:gd name="connsiteX2" fmla="*/ 11822113 w 11822113"/>
              <a:gd name="connsiteY2" fmla="*/ 1454400 h 1454400"/>
              <a:gd name="connsiteX3" fmla="*/ 0 w 11822113"/>
              <a:gd name="connsiteY3" fmla="*/ 1454400 h 14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2113" h="1454400">
                <a:moveTo>
                  <a:pt x="0" y="0"/>
                </a:moveTo>
                <a:lnTo>
                  <a:pt x="11822113" y="0"/>
                </a:lnTo>
                <a:lnTo>
                  <a:pt x="11822113" y="1454400"/>
                </a:lnTo>
                <a:lnTo>
                  <a:pt x="0" y="14544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7C1F15-6E1F-4A71-9060-FDEDCCA44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29824" y="219072"/>
            <a:ext cx="2162175" cy="6410328"/>
          </a:xfrm>
          <a:prstGeom prst="rect">
            <a:avLst/>
          </a:prstGeom>
          <a:solidFill>
            <a:srgbClr val="CB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6C14663-11C3-4A6B-97FA-DB5FDC596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3599" y="541338"/>
            <a:ext cx="626926" cy="68158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B86CB6-7E27-4CF5-B4BF-4019FF067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7" y="536575"/>
            <a:ext cx="96599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3E6CBF64-1808-4260-B66B-5D7A0C476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F75999-4DD8-46A0-B94B-0D13BCBA7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1310" y="2309811"/>
            <a:ext cx="2615746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C5550B-B764-4BEE-8E84-935DC5838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610097"/>
            <a:ext cx="5172075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E7A864-2168-4F12-8412-DD44041FA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437563" y="4525819"/>
            <a:ext cx="1598401" cy="2131200"/>
            <a:chOff x="8437563" y="4525819"/>
            <a:chExt cx="1598401" cy="2131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92F276-4E6A-4FEC-930E-3AB87F808EFC}"/>
                </a:ext>
              </a:extLst>
            </p:cNvPr>
            <p:cNvSpPr/>
            <p:nvPr userDrawn="1"/>
          </p:nvSpPr>
          <p:spPr>
            <a:xfrm>
              <a:off x="8437564" y="4525819"/>
              <a:ext cx="1598400" cy="2131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B2569FA-0776-4406-831B-5F942846AF43}"/>
                </a:ext>
              </a:extLst>
            </p:cNvPr>
            <p:cNvCxnSpPr/>
            <p:nvPr userDrawn="1"/>
          </p:nvCxnSpPr>
          <p:spPr>
            <a:xfrm>
              <a:off x="8437563" y="47922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28F4B72-B39E-4FD3-B001-B201A8D9E430}"/>
                </a:ext>
              </a:extLst>
            </p:cNvPr>
            <p:cNvCxnSpPr/>
            <p:nvPr userDrawn="1"/>
          </p:nvCxnSpPr>
          <p:spPr>
            <a:xfrm>
              <a:off x="8437563" y="50586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E7BE41B-2331-485C-AC96-B2F770F9D5B0}"/>
                </a:ext>
              </a:extLst>
            </p:cNvPr>
            <p:cNvCxnSpPr/>
            <p:nvPr userDrawn="1"/>
          </p:nvCxnSpPr>
          <p:spPr>
            <a:xfrm>
              <a:off x="8437563" y="53250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6E0A033-025A-4A6B-99AC-4F6F4E830E6D}"/>
                </a:ext>
              </a:extLst>
            </p:cNvPr>
            <p:cNvCxnSpPr/>
            <p:nvPr userDrawn="1"/>
          </p:nvCxnSpPr>
          <p:spPr>
            <a:xfrm>
              <a:off x="8437563" y="55914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464E3C1-7F2A-4C4E-A605-9CC1FDE452EF}"/>
                </a:ext>
              </a:extLst>
            </p:cNvPr>
            <p:cNvCxnSpPr/>
            <p:nvPr userDrawn="1"/>
          </p:nvCxnSpPr>
          <p:spPr>
            <a:xfrm>
              <a:off x="8437563" y="58578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3B80D4-34FA-4694-A0DF-7C455FF98132}"/>
                </a:ext>
              </a:extLst>
            </p:cNvPr>
            <p:cNvCxnSpPr/>
            <p:nvPr userDrawn="1"/>
          </p:nvCxnSpPr>
          <p:spPr>
            <a:xfrm>
              <a:off x="8437563" y="61242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712017-4F29-42EE-8217-10395EBE06DA}"/>
                </a:ext>
              </a:extLst>
            </p:cNvPr>
            <p:cNvCxnSpPr/>
            <p:nvPr userDrawn="1"/>
          </p:nvCxnSpPr>
          <p:spPr>
            <a:xfrm>
              <a:off x="8437563" y="63906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8478A88-A4D9-479D-98C0-FC35DB4F1ACD}"/>
                </a:ext>
              </a:extLst>
            </p:cNvPr>
            <p:cNvCxnSpPr/>
            <p:nvPr userDrawn="1"/>
          </p:nvCxnSpPr>
          <p:spPr>
            <a:xfrm>
              <a:off x="87039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733447-6A7B-46EA-BD9F-CFF6DAA91614}"/>
                </a:ext>
              </a:extLst>
            </p:cNvPr>
            <p:cNvCxnSpPr/>
            <p:nvPr userDrawn="1"/>
          </p:nvCxnSpPr>
          <p:spPr>
            <a:xfrm>
              <a:off x="89703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8EC1A35-CD34-4F78-BE51-8BE5B7D418EA}"/>
                </a:ext>
              </a:extLst>
            </p:cNvPr>
            <p:cNvCxnSpPr/>
            <p:nvPr userDrawn="1"/>
          </p:nvCxnSpPr>
          <p:spPr>
            <a:xfrm>
              <a:off x="92367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7237639-9BD4-4022-8A15-17629C9A0EA5}"/>
                </a:ext>
              </a:extLst>
            </p:cNvPr>
            <p:cNvCxnSpPr/>
            <p:nvPr userDrawn="1"/>
          </p:nvCxnSpPr>
          <p:spPr>
            <a:xfrm>
              <a:off x="95031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B03F4EF-6851-4A2D-ACE4-C9E13A716CCF}"/>
                </a:ext>
              </a:extLst>
            </p:cNvPr>
            <p:cNvCxnSpPr/>
            <p:nvPr userDrawn="1"/>
          </p:nvCxnSpPr>
          <p:spPr>
            <a:xfrm>
              <a:off x="97695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0469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FFB743B-81C1-4AB3-9508-CADC1DA5C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3"/>
            <a:ext cx="12192000" cy="52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A079E365-B29F-4FD0-8DF9-35FE6E565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6AC46E7-D62B-4D49-A5D4-1FF93FC142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9663" b="40450"/>
          <a:stretch/>
        </p:blipFill>
        <p:spPr>
          <a:xfrm>
            <a:off x="7605849" y="3327400"/>
            <a:ext cx="4586152" cy="3530600"/>
          </a:xfrm>
          <a:prstGeom prst="rect">
            <a:avLst/>
          </a:prstGeom>
        </p:spPr>
      </p:pic>
      <p:sp>
        <p:nvSpPr>
          <p:cNvPr id="24" name="Title 7">
            <a:extLst>
              <a:ext uri="{FF2B5EF4-FFF2-40B4-BE49-F238E27FC236}">
                <a16:creationId xmlns:a16="http://schemas.microsoft.com/office/drawing/2014/main" id="{ED5BDAA0-F4E2-4E94-BEF6-67F208B4E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 eaLnBrk="0" latinLnBrk="0">
              <a:defRPr sz="48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403A3A-C07F-413E-BDFB-1B2F7974C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329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5E8CDD3-F6AC-42BE-8691-73FFD8DE57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3293269" cy="307777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3F1826A2-80FB-46AD-93B5-A287204A94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3293268" cy="461665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Position and division</a:t>
            </a:r>
            <a:endParaRPr lang="en-AU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0F409A9-DBC3-4DEC-9545-34883975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60800" y="4482081"/>
            <a:ext cx="329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>
            <a:extLst>
              <a:ext uri="{FF2B5EF4-FFF2-40B4-BE49-F238E27FC236}">
                <a16:creationId xmlns:a16="http://schemas.microsoft.com/office/drawing/2014/main" id="{BE1F553C-4155-46E8-9575-910560631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949F162-5529-44CF-9505-76A88EE9C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5222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EA9CD119-E15A-4296-95B3-D7CC266C4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66956" y="6169667"/>
            <a:ext cx="1997342" cy="230832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2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</p:spTree>
    <p:extLst>
      <p:ext uri="{BB962C8B-B14F-4D97-AF65-F5344CB8AC3E}">
        <p14:creationId xmlns:p14="http://schemas.microsoft.com/office/powerpoint/2010/main" val="4282984114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D31E3E4-5771-49B7-86F5-4BB070B5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2192000" cy="641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5041373-EF91-4773-9746-36E1E53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9366" b="40244"/>
          <a:stretch/>
        </p:blipFill>
        <p:spPr>
          <a:xfrm>
            <a:off x="6589486" y="2544963"/>
            <a:ext cx="5602517" cy="43130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C884E1-2FED-4033-A2A3-470222E4A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5CA43B5-AE3B-4A3E-B715-ACF72D53FB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378" y="539659"/>
            <a:ext cx="1465200" cy="40011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Acknowledgement of Country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DE2205FB-4D74-4AAD-AC18-CC348443A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78" y="2602607"/>
            <a:ext cx="6601279" cy="2072170"/>
          </a:xfrm>
        </p:spPr>
        <p:txBody>
          <a:bodyPr wrap="square">
            <a:spAutoFit/>
          </a:bodyPr>
          <a:lstStyle>
            <a:lvl1pPr latinLnBrk="0">
              <a:lnSpc>
                <a:spcPct val="105000"/>
              </a:lnSpc>
              <a:defRPr sz="26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AU" noProof="0"/>
              <a:t>Transport pays respects to Elders past and present, and recognise and celebrate the diversity of Aboriginal peoples and their ongoing cultures and connections to the lands and waters of NSW.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8BE7-6ADE-4295-A03E-7BEE1E6ABC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6235229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D31E3E4-5771-49B7-86F5-4BB070B5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410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C884E1-2FED-4033-A2A3-470222E4A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5CA43B5-AE3B-4A3E-B715-ACF72D53FB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378" y="539659"/>
            <a:ext cx="1465200" cy="40011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Acknowledgement of Country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DE2205FB-4D74-4AAD-AC18-CC348443A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78" y="2602607"/>
            <a:ext cx="6601279" cy="2072170"/>
          </a:xfrm>
        </p:spPr>
        <p:txBody>
          <a:bodyPr wrap="square">
            <a:spAutoFit/>
          </a:bodyPr>
          <a:lstStyle>
            <a:lvl1pPr latinLnBrk="0">
              <a:lnSpc>
                <a:spcPct val="105000"/>
              </a:lnSpc>
              <a:defRPr sz="26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AU" noProof="0"/>
              <a:t>Transport pays respects to Elders past and present, and recognise and celebrate the diversity of Aboriginal peoples and their ongoing cultures and connections to the lands and waters of NSW.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5041373-EF91-4773-9746-36E1E53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9366" b="40244"/>
          <a:stretch/>
        </p:blipFill>
        <p:spPr>
          <a:xfrm>
            <a:off x="7505700" y="3390900"/>
            <a:ext cx="4686303" cy="34671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8BE7-6ADE-4295-A03E-7BEE1E6A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243454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raphic 52">
            <a:extLst>
              <a:ext uri="{FF2B5EF4-FFF2-40B4-BE49-F238E27FC236}">
                <a16:creationId xmlns:a16="http://schemas.microsoft.com/office/drawing/2014/main" id="{CF4D94A1-7987-4D1F-8550-BD9F4DAB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19072"/>
            <a:ext cx="12192000" cy="64103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C884E1-2FED-4033-A2A3-470222E4A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1905000"/>
            <a:ext cx="0" cy="29956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5CA43B5-AE3B-4A3E-B715-ACF72D53FB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309" y="1905000"/>
            <a:ext cx="1465200" cy="40011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Acknowledgement of Country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DE2205FB-4D74-4AAD-AC18-CC348443A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0154" y="1857375"/>
            <a:ext cx="6238646" cy="1912768"/>
          </a:xfrm>
        </p:spPr>
        <p:txBody>
          <a:bodyPr wrap="square">
            <a:spAutoFit/>
          </a:bodyPr>
          <a:lstStyle>
            <a:lvl1pPr latinLnBrk="0">
              <a:lnSpc>
                <a:spcPct val="105000"/>
              </a:lnSpc>
              <a:defRPr sz="24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AU" noProof="0"/>
              <a:t>Transport pays respects to Elders past and present, and recognise and celebrate the diversity of Aboriginal peoples and their ongoing cultures and connections to the lands and waters of NSW.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8BE7-6ADE-4295-A03E-7BEE1E6A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D261ABF-9013-4FA8-A4F5-08E84AE12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24968" y="1905000"/>
            <a:ext cx="0" cy="34718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849850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26E88D5C-72CF-4D7F-8EB5-1693AB273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493" b="32781"/>
          <a:stretch/>
        </p:blipFill>
        <p:spPr>
          <a:xfrm>
            <a:off x="0" y="841829"/>
            <a:ext cx="6863938" cy="57875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C1608B-031A-4439-BEB0-A3289600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43400" y="219071"/>
            <a:ext cx="7848600" cy="641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5CA43B5-AE3B-4A3E-B715-ACF72D53FB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0150" y="533400"/>
            <a:ext cx="1465200" cy="40011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Acknowledgement of Country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DE2205FB-4D74-4AAD-AC18-CC348443A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4047" y="2597604"/>
            <a:ext cx="6625503" cy="2072170"/>
          </a:xfrm>
        </p:spPr>
        <p:txBody>
          <a:bodyPr wrap="square">
            <a:spAutoFit/>
          </a:bodyPr>
          <a:lstStyle>
            <a:lvl1pPr latinLnBrk="0">
              <a:lnSpc>
                <a:spcPct val="105000"/>
              </a:lnSpc>
              <a:defRPr sz="260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r>
              <a:rPr lang="en-AU" noProof="0"/>
              <a:t>Transport pays respects to Elders past and present, and recognise and celebrate the diversity of Aboriginal peoples and their ongoing cultures and connections to the lands and waters of NSW.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8BE7-6ADE-4295-A03E-7BEE1E6A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t>‹#›</a:t>
            </a:fld>
            <a:endParaRPr lang="en-AU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D5604A-A935-441C-90EE-1EC839386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10150" y="1323975"/>
            <a:ext cx="659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709F16-496C-4399-A563-3EDA145C3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10150" y="5524500"/>
            <a:ext cx="659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782613F-BEDB-49F7-BAD3-37AD07D67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10150" y="1323975"/>
            <a:ext cx="662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DB404B-131A-4E8F-AD20-AEE882E63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10150" y="5524500"/>
            <a:ext cx="662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525177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806DEC0-476C-42FC-8920-D275639CF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410328"/>
          </a:xfrm>
          <a:prstGeom prst="rect">
            <a:avLst/>
          </a:prstGeom>
          <a:solidFill>
            <a:srgbClr val="FFF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A28FE3-4061-42F7-B1BB-28319458C1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536575"/>
            <a:ext cx="5929313" cy="11079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7807C6-C34F-439A-8420-A34210A0F30E}"/>
              </a:ext>
            </a:extLst>
          </p:cNvPr>
          <p:cNvGrpSpPr/>
          <p:nvPr userDrawn="1"/>
        </p:nvGrpSpPr>
        <p:grpSpPr>
          <a:xfrm>
            <a:off x="8877045" y="3409694"/>
            <a:ext cx="3313172" cy="3451423"/>
            <a:chOff x="8877045" y="3409694"/>
            <a:chExt cx="3313172" cy="34514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E9232C7-0AB6-490B-BECC-040D9684E66D}"/>
                </a:ext>
              </a:extLst>
            </p:cNvPr>
            <p:cNvSpPr/>
            <p:nvPr/>
          </p:nvSpPr>
          <p:spPr>
            <a:xfrm>
              <a:off x="8877045" y="3409694"/>
              <a:ext cx="3312853" cy="3451104"/>
            </a:xfrm>
            <a:custGeom>
              <a:avLst/>
              <a:gdLst>
                <a:gd name="connsiteX0" fmla="*/ 3311455 w 3312853"/>
                <a:gd name="connsiteY0" fmla="*/ 3450567 h 3451104"/>
                <a:gd name="connsiteX1" fmla="*/ 3311455 w 3312853"/>
                <a:gd name="connsiteY1" fmla="*/ -538 h 3451104"/>
                <a:gd name="connsiteX2" fmla="*/ 2119626 w 3312853"/>
                <a:gd name="connsiteY2" fmla="*/ 882025 h 3451104"/>
                <a:gd name="connsiteX3" fmla="*/ 1320535 w 3312853"/>
                <a:gd name="connsiteY3" fmla="*/ 1809823 h 3451104"/>
                <a:gd name="connsiteX4" fmla="*/ 847253 w 3312853"/>
                <a:gd name="connsiteY4" fmla="*/ 2541474 h 3451104"/>
                <a:gd name="connsiteX5" fmla="*/ 281018 w 3312853"/>
                <a:gd name="connsiteY5" fmla="*/ 3031362 h 3451104"/>
                <a:gd name="connsiteX6" fmla="*/ -1399 w 3312853"/>
                <a:gd name="connsiteY6" fmla="*/ 3450376 h 3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2853" h="3451104">
                  <a:moveTo>
                    <a:pt x="3311455" y="3450567"/>
                  </a:moveTo>
                  <a:lnTo>
                    <a:pt x="3311455" y="-538"/>
                  </a:lnTo>
                  <a:cubicBezTo>
                    <a:pt x="2984120" y="536813"/>
                    <a:pt x="2703993" y="847542"/>
                    <a:pt x="2119626" y="882025"/>
                  </a:cubicBezTo>
                  <a:cubicBezTo>
                    <a:pt x="1726761" y="905247"/>
                    <a:pt x="1357118" y="1285833"/>
                    <a:pt x="1320535" y="1809823"/>
                  </a:cubicBezTo>
                  <a:cubicBezTo>
                    <a:pt x="1298522" y="2125896"/>
                    <a:pt x="1150601" y="2380447"/>
                    <a:pt x="847253" y="2541474"/>
                  </a:cubicBezTo>
                  <a:cubicBezTo>
                    <a:pt x="521191" y="2702247"/>
                    <a:pt x="442236" y="2821410"/>
                    <a:pt x="281018" y="3031362"/>
                  </a:cubicBezTo>
                  <a:cubicBezTo>
                    <a:pt x="178523" y="3165223"/>
                    <a:pt x="84235" y="3305191"/>
                    <a:pt x="-1399" y="3450376"/>
                  </a:cubicBezTo>
                  <a:close/>
                </a:path>
              </a:pathLst>
            </a:custGeom>
            <a:solidFill>
              <a:srgbClr val="FBAC23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877D641-65F1-4C18-8EF3-3916E54EC678}"/>
                </a:ext>
              </a:extLst>
            </p:cNvPr>
            <p:cNvSpPr/>
            <p:nvPr/>
          </p:nvSpPr>
          <p:spPr>
            <a:xfrm>
              <a:off x="10568623" y="5163240"/>
              <a:ext cx="1621275" cy="1697558"/>
            </a:xfrm>
            <a:custGeom>
              <a:avLst/>
              <a:gdLst>
                <a:gd name="connsiteX0" fmla="*/ 1619876 w 1621275"/>
                <a:gd name="connsiteY0" fmla="*/ -538 h 1697558"/>
                <a:gd name="connsiteX1" fmla="*/ 1502112 w 1621275"/>
                <a:gd name="connsiteY1" fmla="*/ 101830 h 1697558"/>
                <a:gd name="connsiteX2" fmla="*/ 1427038 w 1621275"/>
                <a:gd name="connsiteY2" fmla="*/ 195799 h 1697558"/>
                <a:gd name="connsiteX3" fmla="*/ 974051 w 1621275"/>
                <a:gd name="connsiteY3" fmla="*/ 356127 h 1697558"/>
                <a:gd name="connsiteX4" fmla="*/ 447644 w 1621275"/>
                <a:gd name="connsiteY4" fmla="*/ 567288 h 1697558"/>
                <a:gd name="connsiteX5" fmla="*/ 321545 w 1621275"/>
                <a:gd name="connsiteY5" fmla="*/ 1073399 h 1697558"/>
                <a:gd name="connsiteX6" fmla="*/ 239982 w 1621275"/>
                <a:gd name="connsiteY6" fmla="*/ 1487514 h 1697558"/>
                <a:gd name="connsiteX7" fmla="*/ -1399 w 1621275"/>
                <a:gd name="connsiteY7" fmla="*/ 1697021 h 1697558"/>
                <a:gd name="connsiteX8" fmla="*/ 61523 w 1621275"/>
                <a:gd name="connsiteY8" fmla="*/ 1697021 h 1697558"/>
                <a:gd name="connsiteX9" fmla="*/ 264286 w 1621275"/>
                <a:gd name="connsiteY9" fmla="*/ 1503802 h 1697558"/>
                <a:gd name="connsiteX10" fmla="*/ 350811 w 1621275"/>
                <a:gd name="connsiteY10" fmla="*/ 1073145 h 1697558"/>
                <a:gd name="connsiteX11" fmla="*/ 470547 w 1621275"/>
                <a:gd name="connsiteY11" fmla="*/ 585547 h 1697558"/>
                <a:gd name="connsiteX12" fmla="*/ 972079 w 1621275"/>
                <a:gd name="connsiteY12" fmla="*/ 385329 h 1697558"/>
                <a:gd name="connsiteX13" fmla="*/ 1450451 w 1621275"/>
                <a:gd name="connsiteY13" fmla="*/ 213550 h 1697558"/>
                <a:gd name="connsiteX14" fmla="*/ 1524125 w 1621275"/>
                <a:gd name="connsiteY14" fmla="*/ 121298 h 1697558"/>
                <a:gd name="connsiteX15" fmla="*/ 1619558 w 1621275"/>
                <a:gd name="connsiteY15" fmla="*/ 35218 h 16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1275" h="1697558">
                  <a:moveTo>
                    <a:pt x="1619876" y="-538"/>
                  </a:moveTo>
                  <a:cubicBezTo>
                    <a:pt x="1575977" y="27825"/>
                    <a:pt x="1536341" y="62289"/>
                    <a:pt x="1502112" y="101830"/>
                  </a:cubicBezTo>
                  <a:cubicBezTo>
                    <a:pt x="1472147" y="136059"/>
                    <a:pt x="1448225" y="167806"/>
                    <a:pt x="1427038" y="195799"/>
                  </a:cubicBezTo>
                  <a:cubicBezTo>
                    <a:pt x="1335614" y="316681"/>
                    <a:pt x="1289742" y="377631"/>
                    <a:pt x="974051" y="356127"/>
                  </a:cubicBezTo>
                  <a:cubicBezTo>
                    <a:pt x="710847" y="338185"/>
                    <a:pt x="592765" y="385584"/>
                    <a:pt x="447644" y="567288"/>
                  </a:cubicBezTo>
                  <a:cubicBezTo>
                    <a:pt x="318937" y="728506"/>
                    <a:pt x="320400" y="903847"/>
                    <a:pt x="321545" y="1073399"/>
                  </a:cubicBezTo>
                  <a:cubicBezTo>
                    <a:pt x="322690" y="1221957"/>
                    <a:pt x="323772" y="1362179"/>
                    <a:pt x="239982" y="1487514"/>
                  </a:cubicBezTo>
                  <a:cubicBezTo>
                    <a:pt x="158037" y="1609986"/>
                    <a:pt x="72083" y="1661075"/>
                    <a:pt x="-1399" y="1697021"/>
                  </a:cubicBezTo>
                  <a:lnTo>
                    <a:pt x="61523" y="1697021"/>
                  </a:lnTo>
                  <a:cubicBezTo>
                    <a:pt x="125908" y="1660120"/>
                    <a:pt x="196210" y="1605533"/>
                    <a:pt x="264286" y="1503802"/>
                  </a:cubicBezTo>
                  <a:cubicBezTo>
                    <a:pt x="353356" y="1371023"/>
                    <a:pt x="351956" y="1219603"/>
                    <a:pt x="350811" y="1073145"/>
                  </a:cubicBezTo>
                  <a:cubicBezTo>
                    <a:pt x="349538" y="908746"/>
                    <a:pt x="348266" y="738685"/>
                    <a:pt x="470547" y="585547"/>
                  </a:cubicBezTo>
                  <a:cubicBezTo>
                    <a:pt x="609879" y="411032"/>
                    <a:pt x="717654" y="368024"/>
                    <a:pt x="972079" y="385329"/>
                  </a:cubicBezTo>
                  <a:cubicBezTo>
                    <a:pt x="1303549" y="407915"/>
                    <a:pt x="1355718" y="338822"/>
                    <a:pt x="1450451" y="213550"/>
                  </a:cubicBezTo>
                  <a:cubicBezTo>
                    <a:pt x="1471256" y="185938"/>
                    <a:pt x="1494987" y="154700"/>
                    <a:pt x="1524125" y="121298"/>
                  </a:cubicBezTo>
                  <a:cubicBezTo>
                    <a:pt x="1552246" y="88775"/>
                    <a:pt x="1584312" y="59859"/>
                    <a:pt x="1619558" y="35218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E50BC03-D6C8-4289-9FA8-8B6223D2C61A}"/>
                </a:ext>
              </a:extLst>
            </p:cNvPr>
            <p:cNvSpPr/>
            <p:nvPr/>
          </p:nvSpPr>
          <p:spPr>
            <a:xfrm>
              <a:off x="10273609" y="5004949"/>
              <a:ext cx="1916290" cy="1855849"/>
            </a:xfrm>
            <a:custGeom>
              <a:avLst/>
              <a:gdLst>
                <a:gd name="connsiteX0" fmla="*/ 1914891 w 1916290"/>
                <a:gd name="connsiteY0" fmla="*/ -538 h 1855849"/>
                <a:gd name="connsiteX1" fmla="*/ 1790765 w 1916290"/>
                <a:gd name="connsiteY1" fmla="*/ 129951 h 1855849"/>
                <a:gd name="connsiteX2" fmla="*/ 1601298 w 1916290"/>
                <a:gd name="connsiteY2" fmla="*/ 326352 h 1855849"/>
                <a:gd name="connsiteX3" fmla="*/ 1145575 w 1916290"/>
                <a:gd name="connsiteY3" fmla="*/ 435909 h 1855849"/>
                <a:gd name="connsiteX4" fmla="*/ 948793 w 1916290"/>
                <a:gd name="connsiteY4" fmla="*/ 416313 h 1855849"/>
                <a:gd name="connsiteX5" fmla="*/ 641118 w 1916290"/>
                <a:gd name="connsiteY5" fmla="*/ 609342 h 1855849"/>
                <a:gd name="connsiteX6" fmla="*/ 512347 w 1916290"/>
                <a:gd name="connsiteY6" fmla="*/ 1049732 h 1855849"/>
                <a:gd name="connsiteX7" fmla="*/ 144931 w 1916290"/>
                <a:gd name="connsiteY7" fmla="*/ 1763633 h 1855849"/>
                <a:gd name="connsiteX8" fmla="*/ -1399 w 1916290"/>
                <a:gd name="connsiteY8" fmla="*/ 1855312 h 1855849"/>
                <a:gd name="connsiteX9" fmla="*/ 45744 w 1916290"/>
                <a:gd name="connsiteY9" fmla="*/ 1855312 h 1855849"/>
                <a:gd name="connsiteX10" fmla="*/ 156765 w 1916290"/>
                <a:gd name="connsiteY10" fmla="*/ 1790291 h 1855849"/>
                <a:gd name="connsiteX11" fmla="*/ 541295 w 1916290"/>
                <a:gd name="connsiteY11" fmla="*/ 1053231 h 1855849"/>
                <a:gd name="connsiteX12" fmla="*/ 666184 w 1916290"/>
                <a:gd name="connsiteY12" fmla="*/ 624229 h 1855849"/>
                <a:gd name="connsiteX13" fmla="*/ 948093 w 1916290"/>
                <a:gd name="connsiteY13" fmla="*/ 445579 h 1855849"/>
                <a:gd name="connsiteX14" fmla="*/ 1141249 w 1916290"/>
                <a:gd name="connsiteY14" fmla="*/ 464665 h 1855849"/>
                <a:gd name="connsiteX15" fmla="*/ 1621148 w 1916290"/>
                <a:gd name="connsiteY15" fmla="*/ 347538 h 1855849"/>
                <a:gd name="connsiteX16" fmla="*/ 1812332 w 1916290"/>
                <a:gd name="connsiteY16" fmla="*/ 149483 h 1855849"/>
                <a:gd name="connsiteX17" fmla="*/ 1914764 w 1916290"/>
                <a:gd name="connsiteY17" fmla="*/ 40244 h 185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16290" h="1855849">
                  <a:moveTo>
                    <a:pt x="1914891" y="-538"/>
                  </a:moveTo>
                  <a:cubicBezTo>
                    <a:pt x="1875318" y="37190"/>
                    <a:pt x="1834664" y="81789"/>
                    <a:pt x="1790765" y="129951"/>
                  </a:cubicBezTo>
                  <a:cubicBezTo>
                    <a:pt x="1735668" y="190519"/>
                    <a:pt x="1673128" y="259103"/>
                    <a:pt x="1601298" y="326352"/>
                  </a:cubicBezTo>
                  <a:cubicBezTo>
                    <a:pt x="1438681" y="478599"/>
                    <a:pt x="1309338" y="459958"/>
                    <a:pt x="1145575" y="435909"/>
                  </a:cubicBezTo>
                  <a:cubicBezTo>
                    <a:pt x="1084053" y="426938"/>
                    <a:pt x="1020431" y="417649"/>
                    <a:pt x="948793" y="416313"/>
                  </a:cubicBezTo>
                  <a:cubicBezTo>
                    <a:pt x="821549" y="413959"/>
                    <a:pt x="717782" y="478917"/>
                    <a:pt x="641118" y="609342"/>
                  </a:cubicBezTo>
                  <a:cubicBezTo>
                    <a:pt x="578005" y="716672"/>
                    <a:pt x="534741" y="864783"/>
                    <a:pt x="512347" y="1049732"/>
                  </a:cubicBezTo>
                  <a:cubicBezTo>
                    <a:pt x="465140" y="1440307"/>
                    <a:pt x="344958" y="1673863"/>
                    <a:pt x="144931" y="1763633"/>
                  </a:cubicBezTo>
                  <a:cubicBezTo>
                    <a:pt x="91933" y="1786919"/>
                    <a:pt x="42627" y="1817775"/>
                    <a:pt x="-1399" y="1855312"/>
                  </a:cubicBezTo>
                  <a:lnTo>
                    <a:pt x="45744" y="1855312"/>
                  </a:lnTo>
                  <a:cubicBezTo>
                    <a:pt x="80227" y="1829545"/>
                    <a:pt x="117446" y="1807723"/>
                    <a:pt x="156765" y="1790291"/>
                  </a:cubicBezTo>
                  <a:cubicBezTo>
                    <a:pt x="366717" y="1696003"/>
                    <a:pt x="492751" y="1454876"/>
                    <a:pt x="541295" y="1053231"/>
                  </a:cubicBezTo>
                  <a:cubicBezTo>
                    <a:pt x="562863" y="875090"/>
                    <a:pt x="606062" y="726533"/>
                    <a:pt x="666184" y="624229"/>
                  </a:cubicBezTo>
                  <a:cubicBezTo>
                    <a:pt x="737123" y="503348"/>
                    <a:pt x="831983" y="443416"/>
                    <a:pt x="948093" y="445579"/>
                  </a:cubicBezTo>
                  <a:cubicBezTo>
                    <a:pt x="1018077" y="446915"/>
                    <a:pt x="1080617" y="456077"/>
                    <a:pt x="1141249" y="464665"/>
                  </a:cubicBezTo>
                  <a:cubicBezTo>
                    <a:pt x="1305966" y="488651"/>
                    <a:pt x="1448225" y="509201"/>
                    <a:pt x="1621148" y="347538"/>
                  </a:cubicBezTo>
                  <a:cubicBezTo>
                    <a:pt x="1693869" y="279526"/>
                    <a:pt x="1756791" y="210433"/>
                    <a:pt x="1812332" y="149483"/>
                  </a:cubicBezTo>
                  <a:cubicBezTo>
                    <a:pt x="1848406" y="109910"/>
                    <a:pt x="1882317" y="73137"/>
                    <a:pt x="1914764" y="40244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BD9F99-4D92-49BC-9517-54AE14747B53}"/>
                </a:ext>
              </a:extLst>
            </p:cNvPr>
            <p:cNvSpPr/>
            <p:nvPr/>
          </p:nvSpPr>
          <p:spPr>
            <a:xfrm>
              <a:off x="10856321" y="5363395"/>
              <a:ext cx="1333577" cy="1497722"/>
            </a:xfrm>
            <a:custGeom>
              <a:avLst/>
              <a:gdLst>
                <a:gd name="connsiteX0" fmla="*/ 1332178 w 1333577"/>
                <a:gd name="connsiteY0" fmla="*/ -538 h 1497722"/>
                <a:gd name="connsiteX1" fmla="*/ 1182285 w 1333577"/>
                <a:gd name="connsiteY1" fmla="*/ 140957 h 1497722"/>
                <a:gd name="connsiteX2" fmla="*/ 747875 w 1333577"/>
                <a:gd name="connsiteY2" fmla="*/ 218131 h 1497722"/>
                <a:gd name="connsiteX3" fmla="*/ 504903 w 1333577"/>
                <a:gd name="connsiteY3" fmla="*/ 215331 h 1497722"/>
                <a:gd name="connsiteX4" fmla="*/ 201809 w 1333577"/>
                <a:gd name="connsiteY4" fmla="*/ 413832 h 1497722"/>
                <a:gd name="connsiteX5" fmla="*/ 145949 w 1333577"/>
                <a:gd name="connsiteY5" fmla="*/ 992791 h 1497722"/>
                <a:gd name="connsiteX6" fmla="*/ 162682 w 1333577"/>
                <a:gd name="connsiteY6" fmla="*/ 1357980 h 1497722"/>
                <a:gd name="connsiteX7" fmla="*/ -1399 w 1333577"/>
                <a:gd name="connsiteY7" fmla="*/ 1497185 h 1497722"/>
                <a:gd name="connsiteX8" fmla="*/ 58533 w 1333577"/>
                <a:gd name="connsiteY8" fmla="*/ 1497185 h 1497722"/>
                <a:gd name="connsiteX9" fmla="*/ 220959 w 1333577"/>
                <a:gd name="connsiteY9" fmla="*/ 1225838 h 1497722"/>
                <a:gd name="connsiteX10" fmla="*/ 173688 w 1333577"/>
                <a:gd name="connsiteY10" fmla="*/ 983438 h 1497722"/>
                <a:gd name="connsiteX11" fmla="*/ 225985 w 1333577"/>
                <a:gd name="connsiteY11" fmla="*/ 430628 h 1497722"/>
                <a:gd name="connsiteX12" fmla="*/ 506366 w 1333577"/>
                <a:gd name="connsiteY12" fmla="*/ 244915 h 1497722"/>
                <a:gd name="connsiteX13" fmla="*/ 746666 w 1333577"/>
                <a:gd name="connsiteY13" fmla="*/ 247715 h 1497722"/>
                <a:gd name="connsiteX14" fmla="*/ 1203344 w 1333577"/>
                <a:gd name="connsiteY14" fmla="*/ 161698 h 1497722"/>
                <a:gd name="connsiteX15" fmla="*/ 1332178 w 1333577"/>
                <a:gd name="connsiteY15" fmla="*/ 38590 h 149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3577" h="1497722">
                  <a:moveTo>
                    <a:pt x="1332178" y="-538"/>
                  </a:moveTo>
                  <a:cubicBezTo>
                    <a:pt x="1287643" y="37636"/>
                    <a:pt x="1237382" y="84207"/>
                    <a:pt x="1182285" y="140957"/>
                  </a:cubicBezTo>
                  <a:cubicBezTo>
                    <a:pt x="1093214" y="232955"/>
                    <a:pt x="933142" y="226083"/>
                    <a:pt x="747875" y="218131"/>
                  </a:cubicBezTo>
                  <a:cubicBezTo>
                    <a:pt x="668793" y="214759"/>
                    <a:pt x="586976" y="211259"/>
                    <a:pt x="504903" y="215331"/>
                  </a:cubicBezTo>
                  <a:cubicBezTo>
                    <a:pt x="399291" y="220612"/>
                    <a:pt x="280382" y="298549"/>
                    <a:pt x="201809" y="413832"/>
                  </a:cubicBezTo>
                  <a:cubicBezTo>
                    <a:pt x="139141" y="505829"/>
                    <a:pt x="48544" y="703375"/>
                    <a:pt x="145949" y="992791"/>
                  </a:cubicBezTo>
                  <a:cubicBezTo>
                    <a:pt x="200855" y="1155854"/>
                    <a:pt x="206326" y="1275336"/>
                    <a:pt x="162682" y="1357980"/>
                  </a:cubicBezTo>
                  <a:cubicBezTo>
                    <a:pt x="127308" y="1424910"/>
                    <a:pt x="63113" y="1462638"/>
                    <a:pt x="-1399" y="1497185"/>
                  </a:cubicBezTo>
                  <a:lnTo>
                    <a:pt x="58533" y="1497185"/>
                  </a:lnTo>
                  <a:cubicBezTo>
                    <a:pt x="144295" y="1446288"/>
                    <a:pt x="220895" y="1376303"/>
                    <a:pt x="220959" y="1225838"/>
                  </a:cubicBezTo>
                  <a:cubicBezTo>
                    <a:pt x="220959" y="1161452"/>
                    <a:pt x="206962" y="1082307"/>
                    <a:pt x="173688" y="983438"/>
                  </a:cubicBezTo>
                  <a:cubicBezTo>
                    <a:pt x="80355" y="706365"/>
                    <a:pt x="166371" y="518108"/>
                    <a:pt x="225985" y="430628"/>
                  </a:cubicBezTo>
                  <a:cubicBezTo>
                    <a:pt x="286299" y="342130"/>
                    <a:pt x="396365" y="250387"/>
                    <a:pt x="506366" y="244915"/>
                  </a:cubicBezTo>
                  <a:cubicBezTo>
                    <a:pt x="587103" y="240844"/>
                    <a:pt x="668221" y="244343"/>
                    <a:pt x="746666" y="247715"/>
                  </a:cubicBezTo>
                  <a:cubicBezTo>
                    <a:pt x="938931" y="255922"/>
                    <a:pt x="1104985" y="263048"/>
                    <a:pt x="1203344" y="161698"/>
                  </a:cubicBezTo>
                  <a:cubicBezTo>
                    <a:pt x="1250233" y="113282"/>
                    <a:pt x="1293242" y="72628"/>
                    <a:pt x="1332178" y="38590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931EA49-87EF-45ED-B74B-D76E077916F0}"/>
                </a:ext>
              </a:extLst>
            </p:cNvPr>
            <p:cNvSpPr/>
            <p:nvPr/>
          </p:nvSpPr>
          <p:spPr>
            <a:xfrm>
              <a:off x="9836972" y="4848885"/>
              <a:ext cx="2353118" cy="2012168"/>
            </a:xfrm>
            <a:custGeom>
              <a:avLst/>
              <a:gdLst>
                <a:gd name="connsiteX0" fmla="*/ 2351528 w 2353118"/>
                <a:gd name="connsiteY0" fmla="*/ -538 h 2012168"/>
                <a:gd name="connsiteX1" fmla="*/ 2128152 w 2353118"/>
                <a:gd name="connsiteY1" fmla="*/ 194591 h 2012168"/>
                <a:gd name="connsiteX2" fmla="*/ 1731469 w 2353118"/>
                <a:gd name="connsiteY2" fmla="*/ 479044 h 2012168"/>
                <a:gd name="connsiteX3" fmla="*/ 1482262 w 2353118"/>
                <a:gd name="connsiteY3" fmla="*/ 463329 h 2012168"/>
                <a:gd name="connsiteX4" fmla="*/ 1116309 w 2353118"/>
                <a:gd name="connsiteY4" fmla="*/ 481398 h 2012168"/>
                <a:gd name="connsiteX5" fmla="*/ 870474 w 2353118"/>
                <a:gd name="connsiteY5" fmla="*/ 1287296 h 2012168"/>
                <a:gd name="connsiteX6" fmla="*/ 684571 w 2353118"/>
                <a:gd name="connsiteY6" fmla="*/ 1745373 h 2012168"/>
                <a:gd name="connsiteX7" fmla="*/ 229866 w 2353118"/>
                <a:gd name="connsiteY7" fmla="*/ 1932676 h 2012168"/>
                <a:gd name="connsiteX8" fmla="*/ -1399 w 2353118"/>
                <a:gd name="connsiteY8" fmla="*/ 2011631 h 2012168"/>
                <a:gd name="connsiteX9" fmla="*/ 63558 w 2353118"/>
                <a:gd name="connsiteY9" fmla="*/ 2011631 h 2012168"/>
                <a:gd name="connsiteX10" fmla="*/ 235337 w 2353118"/>
                <a:gd name="connsiteY10" fmla="*/ 1961434 h 2012168"/>
                <a:gd name="connsiteX11" fmla="*/ 899867 w 2353118"/>
                <a:gd name="connsiteY11" fmla="*/ 1289777 h 2012168"/>
                <a:gd name="connsiteX12" fmla="*/ 1132024 w 2353118"/>
                <a:gd name="connsiteY12" fmla="*/ 506528 h 2012168"/>
                <a:gd name="connsiteX13" fmla="*/ 1476282 w 2353118"/>
                <a:gd name="connsiteY13" fmla="*/ 492150 h 2012168"/>
                <a:gd name="connsiteX14" fmla="*/ 1740058 w 2353118"/>
                <a:gd name="connsiteY14" fmla="*/ 507356 h 2012168"/>
                <a:gd name="connsiteX15" fmla="*/ 2148701 w 2353118"/>
                <a:gd name="connsiteY15" fmla="*/ 215840 h 2012168"/>
                <a:gd name="connsiteX16" fmla="*/ 2351719 w 2353118"/>
                <a:gd name="connsiteY16" fmla="*/ 35282 h 201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3118" h="2012168">
                  <a:moveTo>
                    <a:pt x="2351528" y="-538"/>
                  </a:moveTo>
                  <a:cubicBezTo>
                    <a:pt x="2273273" y="54050"/>
                    <a:pt x="2200107" y="124925"/>
                    <a:pt x="2128152" y="194591"/>
                  </a:cubicBezTo>
                  <a:cubicBezTo>
                    <a:pt x="2006315" y="312609"/>
                    <a:pt x="1880026" y="434636"/>
                    <a:pt x="1731469" y="479044"/>
                  </a:cubicBezTo>
                  <a:cubicBezTo>
                    <a:pt x="1657350" y="501121"/>
                    <a:pt x="1572415" y="482734"/>
                    <a:pt x="1482262" y="463329"/>
                  </a:cubicBezTo>
                  <a:cubicBezTo>
                    <a:pt x="1359154" y="436735"/>
                    <a:pt x="1231847" y="409187"/>
                    <a:pt x="1116309" y="481398"/>
                  </a:cubicBezTo>
                  <a:cubicBezTo>
                    <a:pt x="939186" y="592100"/>
                    <a:pt x="908266" y="790282"/>
                    <a:pt x="870474" y="1287296"/>
                  </a:cubicBezTo>
                  <a:cubicBezTo>
                    <a:pt x="854441" y="1498203"/>
                    <a:pt x="795401" y="1643579"/>
                    <a:pt x="684571" y="1745373"/>
                  </a:cubicBezTo>
                  <a:cubicBezTo>
                    <a:pt x="586785" y="1834826"/>
                    <a:pt x="446562" y="1892594"/>
                    <a:pt x="229866" y="1932676"/>
                  </a:cubicBezTo>
                  <a:cubicBezTo>
                    <a:pt x="134370" y="1950300"/>
                    <a:pt x="57324" y="1976576"/>
                    <a:pt x="-1399" y="2011631"/>
                  </a:cubicBezTo>
                  <a:lnTo>
                    <a:pt x="63558" y="2011631"/>
                  </a:lnTo>
                  <a:cubicBezTo>
                    <a:pt x="118782" y="1988537"/>
                    <a:pt x="176360" y="1971677"/>
                    <a:pt x="235337" y="1961434"/>
                  </a:cubicBezTo>
                  <a:cubicBezTo>
                    <a:pt x="619486" y="1890368"/>
                    <a:pt x="864685" y="1753263"/>
                    <a:pt x="899867" y="1289777"/>
                  </a:cubicBezTo>
                  <a:cubicBezTo>
                    <a:pt x="936832" y="803516"/>
                    <a:pt x="966416" y="609978"/>
                    <a:pt x="1132024" y="506528"/>
                  </a:cubicBezTo>
                  <a:cubicBezTo>
                    <a:pt x="1237509" y="440616"/>
                    <a:pt x="1358899" y="466828"/>
                    <a:pt x="1476282" y="492150"/>
                  </a:cubicBezTo>
                  <a:cubicBezTo>
                    <a:pt x="1570124" y="512446"/>
                    <a:pt x="1658686" y="531595"/>
                    <a:pt x="1740058" y="507356"/>
                  </a:cubicBezTo>
                  <a:cubicBezTo>
                    <a:pt x="1895677" y="460912"/>
                    <a:pt x="2024320" y="336340"/>
                    <a:pt x="2148701" y="215840"/>
                  </a:cubicBezTo>
                  <a:cubicBezTo>
                    <a:pt x="2216713" y="149992"/>
                    <a:pt x="2282943" y="85924"/>
                    <a:pt x="2351719" y="35282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8F5E32-1C9A-4153-A480-157DD25538B9}"/>
                </a:ext>
              </a:extLst>
            </p:cNvPr>
            <p:cNvSpPr/>
            <p:nvPr/>
          </p:nvSpPr>
          <p:spPr>
            <a:xfrm>
              <a:off x="11144475" y="5603631"/>
              <a:ext cx="1045424" cy="1257167"/>
            </a:xfrm>
            <a:custGeom>
              <a:avLst/>
              <a:gdLst>
                <a:gd name="connsiteX0" fmla="*/ 1044025 w 1045424"/>
                <a:gd name="connsiteY0" fmla="*/ -538 h 1257167"/>
                <a:gd name="connsiteX1" fmla="*/ 971687 w 1045424"/>
                <a:gd name="connsiteY1" fmla="*/ 33564 h 1257167"/>
                <a:gd name="connsiteX2" fmla="*/ 619158 w 1045424"/>
                <a:gd name="connsiteY2" fmla="*/ 71100 h 1257167"/>
                <a:gd name="connsiteX3" fmla="*/ 149120 w 1045424"/>
                <a:gd name="connsiteY3" fmla="*/ 139303 h 1257167"/>
                <a:gd name="connsiteX4" fmla="*/ 46625 w 1045424"/>
                <a:gd name="connsiteY4" fmla="*/ 710373 h 1257167"/>
                <a:gd name="connsiteX5" fmla="*/ 64376 w 1045424"/>
                <a:gd name="connsiteY5" fmla="*/ 758408 h 1257167"/>
                <a:gd name="connsiteX6" fmla="*/ 119663 w 1045424"/>
                <a:gd name="connsiteY6" fmla="*/ 1247023 h 1257167"/>
                <a:gd name="connsiteX7" fmla="*/ 116100 w 1045424"/>
                <a:gd name="connsiteY7" fmla="*/ 1256630 h 1257167"/>
                <a:gd name="connsiteX8" fmla="*/ 147275 w 1045424"/>
                <a:gd name="connsiteY8" fmla="*/ 1256630 h 1257167"/>
                <a:gd name="connsiteX9" fmla="*/ 91860 w 1045424"/>
                <a:gd name="connsiteY9" fmla="*/ 748228 h 1257167"/>
                <a:gd name="connsiteX10" fmla="*/ 74110 w 1045424"/>
                <a:gd name="connsiteY10" fmla="*/ 700321 h 1257167"/>
                <a:gd name="connsiteX11" fmla="*/ 31038 w 1045424"/>
                <a:gd name="connsiteY11" fmla="*/ 390228 h 1257167"/>
                <a:gd name="connsiteX12" fmla="*/ 163053 w 1045424"/>
                <a:gd name="connsiteY12" fmla="*/ 165070 h 1257167"/>
                <a:gd name="connsiteX13" fmla="*/ 618522 w 1045424"/>
                <a:gd name="connsiteY13" fmla="*/ 100367 h 1257167"/>
                <a:gd name="connsiteX14" fmla="*/ 984029 w 1045424"/>
                <a:gd name="connsiteY14" fmla="*/ 60094 h 1257167"/>
                <a:gd name="connsiteX15" fmla="*/ 1044025 w 1045424"/>
                <a:gd name="connsiteY15" fmla="*/ 31846 h 125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5424" h="1257167">
                  <a:moveTo>
                    <a:pt x="1044025" y="-538"/>
                  </a:moveTo>
                  <a:cubicBezTo>
                    <a:pt x="1020421" y="10723"/>
                    <a:pt x="996181" y="22175"/>
                    <a:pt x="971687" y="33564"/>
                  </a:cubicBezTo>
                  <a:cubicBezTo>
                    <a:pt x="878417" y="76890"/>
                    <a:pt x="752510" y="74091"/>
                    <a:pt x="619158" y="71100"/>
                  </a:cubicBezTo>
                  <a:cubicBezTo>
                    <a:pt x="456731" y="67474"/>
                    <a:pt x="288770" y="63720"/>
                    <a:pt x="149120" y="139303"/>
                  </a:cubicBezTo>
                  <a:cubicBezTo>
                    <a:pt x="-29403" y="235881"/>
                    <a:pt x="-29022" y="503029"/>
                    <a:pt x="46625" y="710373"/>
                  </a:cubicBezTo>
                  <a:cubicBezTo>
                    <a:pt x="52606" y="726724"/>
                    <a:pt x="58522" y="742693"/>
                    <a:pt x="64376" y="758408"/>
                  </a:cubicBezTo>
                  <a:cubicBezTo>
                    <a:pt x="129397" y="933495"/>
                    <a:pt x="180676" y="1071809"/>
                    <a:pt x="119663" y="1247023"/>
                  </a:cubicBezTo>
                  <a:cubicBezTo>
                    <a:pt x="118518" y="1250332"/>
                    <a:pt x="117309" y="1253386"/>
                    <a:pt x="116100" y="1256630"/>
                  </a:cubicBezTo>
                  <a:lnTo>
                    <a:pt x="147275" y="1256630"/>
                  </a:lnTo>
                  <a:cubicBezTo>
                    <a:pt x="211851" y="1071427"/>
                    <a:pt x="158854" y="928850"/>
                    <a:pt x="91860" y="748228"/>
                  </a:cubicBezTo>
                  <a:cubicBezTo>
                    <a:pt x="86007" y="732577"/>
                    <a:pt x="80090" y="716608"/>
                    <a:pt x="74110" y="700321"/>
                  </a:cubicBezTo>
                  <a:cubicBezTo>
                    <a:pt x="35937" y="596299"/>
                    <a:pt x="20413" y="483243"/>
                    <a:pt x="31038" y="390228"/>
                  </a:cubicBezTo>
                  <a:cubicBezTo>
                    <a:pt x="39563" y="315472"/>
                    <a:pt x="69211" y="215713"/>
                    <a:pt x="163053" y="165070"/>
                  </a:cubicBezTo>
                  <a:cubicBezTo>
                    <a:pt x="295832" y="93177"/>
                    <a:pt x="459849" y="96868"/>
                    <a:pt x="618522" y="100367"/>
                  </a:cubicBezTo>
                  <a:cubicBezTo>
                    <a:pt x="755373" y="103420"/>
                    <a:pt x="884588" y="106347"/>
                    <a:pt x="984029" y="60094"/>
                  </a:cubicBezTo>
                  <a:cubicBezTo>
                    <a:pt x="1004325" y="50678"/>
                    <a:pt x="1024366" y="41007"/>
                    <a:pt x="1044025" y="31846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B29430B-767F-49DD-8DEE-35F42EC54291}"/>
                </a:ext>
              </a:extLst>
            </p:cNvPr>
            <p:cNvSpPr/>
            <p:nvPr/>
          </p:nvSpPr>
          <p:spPr>
            <a:xfrm>
              <a:off x="11868828" y="6062854"/>
              <a:ext cx="321071" cy="797945"/>
            </a:xfrm>
            <a:custGeom>
              <a:avLst/>
              <a:gdLst>
                <a:gd name="connsiteX0" fmla="*/ 203562 w 321071"/>
                <a:gd name="connsiteY0" fmla="*/ 42025 h 797945"/>
                <a:gd name="connsiteX1" fmla="*/ 319672 w 321071"/>
                <a:gd name="connsiteY1" fmla="*/ 30383 h 797945"/>
                <a:gd name="connsiteX2" fmla="*/ 319672 w 321071"/>
                <a:gd name="connsiteY2" fmla="*/ -538 h 797945"/>
                <a:gd name="connsiteX3" fmla="*/ 205661 w 321071"/>
                <a:gd name="connsiteY3" fmla="*/ 12823 h 797945"/>
                <a:gd name="connsiteX4" fmla="*/ 27520 w 321071"/>
                <a:gd name="connsiteY4" fmla="*/ 61621 h 797945"/>
                <a:gd name="connsiteX5" fmla="*/ 50361 w 321071"/>
                <a:gd name="connsiteY5" fmla="*/ 414086 h 797945"/>
                <a:gd name="connsiteX6" fmla="*/ 98077 w 321071"/>
                <a:gd name="connsiteY6" fmla="*/ 797408 h 797945"/>
                <a:gd name="connsiteX7" fmla="*/ 127343 w 321071"/>
                <a:gd name="connsiteY7" fmla="*/ 797408 h 797945"/>
                <a:gd name="connsiteX8" fmla="*/ 78291 w 321071"/>
                <a:gd name="connsiteY8" fmla="*/ 405370 h 797945"/>
                <a:gd name="connsiteX9" fmla="*/ 50487 w 321071"/>
                <a:gd name="connsiteY9" fmla="*/ 79817 h 797945"/>
                <a:gd name="connsiteX10" fmla="*/ 203562 w 321071"/>
                <a:gd name="connsiteY10" fmla="*/ 42025 h 79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1071" h="797945">
                  <a:moveTo>
                    <a:pt x="203562" y="42025"/>
                  </a:moveTo>
                  <a:cubicBezTo>
                    <a:pt x="242626" y="44876"/>
                    <a:pt x="281944" y="40931"/>
                    <a:pt x="319672" y="30383"/>
                  </a:cubicBezTo>
                  <a:lnTo>
                    <a:pt x="319672" y="-538"/>
                  </a:lnTo>
                  <a:cubicBezTo>
                    <a:pt x="282835" y="11042"/>
                    <a:pt x="244153" y="15571"/>
                    <a:pt x="205661" y="12823"/>
                  </a:cubicBezTo>
                  <a:cubicBezTo>
                    <a:pt x="115891" y="6461"/>
                    <a:pt x="59331" y="21730"/>
                    <a:pt x="27520" y="61621"/>
                  </a:cubicBezTo>
                  <a:cubicBezTo>
                    <a:pt x="-17015" y="117990"/>
                    <a:pt x="-10653" y="220103"/>
                    <a:pt x="50361" y="414086"/>
                  </a:cubicBezTo>
                  <a:cubicBezTo>
                    <a:pt x="92415" y="548074"/>
                    <a:pt x="100876" y="687660"/>
                    <a:pt x="98077" y="797408"/>
                  </a:cubicBezTo>
                  <a:lnTo>
                    <a:pt x="127343" y="797408"/>
                  </a:lnTo>
                  <a:cubicBezTo>
                    <a:pt x="130078" y="684861"/>
                    <a:pt x="120981" y="542412"/>
                    <a:pt x="78291" y="405370"/>
                  </a:cubicBezTo>
                  <a:cubicBezTo>
                    <a:pt x="21476" y="224238"/>
                    <a:pt x="13141" y="126897"/>
                    <a:pt x="50487" y="79817"/>
                  </a:cubicBezTo>
                  <a:cubicBezTo>
                    <a:pt x="75746" y="48260"/>
                    <a:pt x="124289" y="36236"/>
                    <a:pt x="203562" y="42025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017A42B-BF32-40DD-B9A2-B8CFC811AA6A}"/>
                </a:ext>
              </a:extLst>
            </p:cNvPr>
            <p:cNvSpPr/>
            <p:nvPr/>
          </p:nvSpPr>
          <p:spPr>
            <a:xfrm>
              <a:off x="11401379" y="5843377"/>
              <a:ext cx="788711" cy="1017676"/>
            </a:xfrm>
            <a:custGeom>
              <a:avLst/>
              <a:gdLst>
                <a:gd name="connsiteX0" fmla="*/ 787121 w 788711"/>
                <a:gd name="connsiteY0" fmla="*/ 79161 h 1017676"/>
                <a:gd name="connsiteX1" fmla="*/ 610443 w 788711"/>
                <a:gd name="connsiteY1" fmla="*/ 99966 h 1017676"/>
                <a:gd name="connsiteX2" fmla="*/ 414742 w 788711"/>
                <a:gd name="connsiteY2" fmla="*/ 54667 h 1017676"/>
                <a:gd name="connsiteX3" fmla="*/ 42490 w 788711"/>
                <a:gd name="connsiteY3" fmla="*/ 20566 h 1017676"/>
                <a:gd name="connsiteX4" fmla="*/ 564 w 788711"/>
                <a:gd name="connsiteY4" fmla="*/ 87623 h 1017676"/>
                <a:gd name="connsiteX5" fmla="*/ 195565 w 788711"/>
                <a:gd name="connsiteY5" fmla="*/ 373921 h 1017676"/>
                <a:gd name="connsiteX6" fmla="*/ 356210 w 788711"/>
                <a:gd name="connsiteY6" fmla="*/ 540483 h 1017676"/>
                <a:gd name="connsiteX7" fmla="*/ 445980 w 788711"/>
                <a:gd name="connsiteY7" fmla="*/ 1017139 h 1017676"/>
                <a:gd name="connsiteX8" fmla="*/ 475374 w 788711"/>
                <a:gd name="connsiteY8" fmla="*/ 1017139 h 1017676"/>
                <a:gd name="connsiteX9" fmla="*/ 382740 w 788711"/>
                <a:gd name="connsiteY9" fmla="*/ 528077 h 1017676"/>
                <a:gd name="connsiteX10" fmla="*/ 214142 w 788711"/>
                <a:gd name="connsiteY10" fmla="*/ 351272 h 1017676"/>
                <a:gd name="connsiteX11" fmla="*/ 29638 w 788711"/>
                <a:gd name="connsiteY11" fmla="*/ 92522 h 1017676"/>
                <a:gd name="connsiteX12" fmla="*/ 58523 w 788711"/>
                <a:gd name="connsiteY12" fmla="*/ 45442 h 1017676"/>
                <a:gd name="connsiteX13" fmla="*/ 407235 w 788711"/>
                <a:gd name="connsiteY13" fmla="*/ 83169 h 1017676"/>
                <a:gd name="connsiteX14" fmla="*/ 607007 w 788711"/>
                <a:gd name="connsiteY14" fmla="*/ 129232 h 1017676"/>
                <a:gd name="connsiteX15" fmla="*/ 787312 w 788711"/>
                <a:gd name="connsiteY15" fmla="*/ 110145 h 10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88711" h="1017676">
                  <a:moveTo>
                    <a:pt x="787121" y="79161"/>
                  </a:moveTo>
                  <a:cubicBezTo>
                    <a:pt x="728589" y="96848"/>
                    <a:pt x="667003" y="107028"/>
                    <a:pt x="610443" y="99966"/>
                  </a:cubicBezTo>
                  <a:cubicBezTo>
                    <a:pt x="555855" y="93094"/>
                    <a:pt x="487334" y="74517"/>
                    <a:pt x="414742" y="54667"/>
                  </a:cubicBezTo>
                  <a:cubicBezTo>
                    <a:pt x="267839" y="14649"/>
                    <a:pt x="115719" y="-26706"/>
                    <a:pt x="42490" y="20566"/>
                  </a:cubicBezTo>
                  <a:cubicBezTo>
                    <a:pt x="19269" y="35631"/>
                    <a:pt x="3936" y="60176"/>
                    <a:pt x="564" y="87623"/>
                  </a:cubicBezTo>
                  <a:cubicBezTo>
                    <a:pt x="-17377" y="198834"/>
                    <a:pt x="90843" y="287714"/>
                    <a:pt x="195565" y="373921"/>
                  </a:cubicBezTo>
                  <a:cubicBezTo>
                    <a:pt x="264722" y="430672"/>
                    <a:pt x="329998" y="484242"/>
                    <a:pt x="356210" y="540483"/>
                  </a:cubicBezTo>
                  <a:cubicBezTo>
                    <a:pt x="409779" y="655003"/>
                    <a:pt x="461822" y="806550"/>
                    <a:pt x="445980" y="1017139"/>
                  </a:cubicBezTo>
                  <a:lnTo>
                    <a:pt x="475374" y="1017139"/>
                  </a:lnTo>
                  <a:cubicBezTo>
                    <a:pt x="491279" y="801460"/>
                    <a:pt x="437773" y="646159"/>
                    <a:pt x="382740" y="528077"/>
                  </a:cubicBezTo>
                  <a:cubicBezTo>
                    <a:pt x="353729" y="465855"/>
                    <a:pt x="285907" y="410186"/>
                    <a:pt x="214142" y="351272"/>
                  </a:cubicBezTo>
                  <a:cubicBezTo>
                    <a:pt x="115846" y="270600"/>
                    <a:pt x="14115" y="187128"/>
                    <a:pt x="29638" y="92522"/>
                  </a:cubicBezTo>
                  <a:cubicBezTo>
                    <a:pt x="31738" y="73302"/>
                    <a:pt x="42363" y="56035"/>
                    <a:pt x="58523" y="45442"/>
                  </a:cubicBezTo>
                  <a:cubicBezTo>
                    <a:pt x="121000" y="5169"/>
                    <a:pt x="273056" y="46587"/>
                    <a:pt x="407235" y="83169"/>
                  </a:cubicBezTo>
                  <a:cubicBezTo>
                    <a:pt x="480845" y="103210"/>
                    <a:pt x="550320" y="122170"/>
                    <a:pt x="607007" y="129232"/>
                  </a:cubicBezTo>
                  <a:cubicBezTo>
                    <a:pt x="665539" y="136548"/>
                    <a:pt x="727888" y="127259"/>
                    <a:pt x="787312" y="110145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3B7540A-57D7-4715-9D65-111BE91D8B73}"/>
                </a:ext>
              </a:extLst>
            </p:cNvPr>
            <p:cNvSpPr/>
            <p:nvPr/>
          </p:nvSpPr>
          <p:spPr>
            <a:xfrm>
              <a:off x="11325327" y="5786663"/>
              <a:ext cx="864890" cy="1074136"/>
            </a:xfrm>
            <a:custGeom>
              <a:avLst/>
              <a:gdLst>
                <a:gd name="connsiteX0" fmla="*/ 863173 w 864890"/>
                <a:gd name="connsiteY0" fmla="*/ 20084 h 1074136"/>
                <a:gd name="connsiteX1" fmla="*/ 631780 w 864890"/>
                <a:gd name="connsiteY1" fmla="*/ 58957 h 1074136"/>
                <a:gd name="connsiteX2" fmla="*/ 381046 w 864890"/>
                <a:gd name="connsiteY2" fmla="*/ 24983 h 1074136"/>
                <a:gd name="connsiteX3" fmla="*/ 147745 w 864890"/>
                <a:gd name="connsiteY3" fmla="*/ 1507 h 1074136"/>
                <a:gd name="connsiteX4" fmla="*/ 7140 w 864890"/>
                <a:gd name="connsiteY4" fmla="*/ 117553 h 1074136"/>
                <a:gd name="connsiteX5" fmla="*/ 149336 w 864890"/>
                <a:gd name="connsiteY5" fmla="*/ 464865 h 1074136"/>
                <a:gd name="connsiteX6" fmla="*/ 338420 w 864890"/>
                <a:gd name="connsiteY6" fmla="*/ 803524 h 1074136"/>
                <a:gd name="connsiteX7" fmla="*/ 323023 w 864890"/>
                <a:gd name="connsiteY7" fmla="*/ 1073599 h 1074136"/>
                <a:gd name="connsiteX8" fmla="*/ 354198 w 864890"/>
                <a:gd name="connsiteY8" fmla="*/ 1073599 h 1074136"/>
                <a:gd name="connsiteX9" fmla="*/ 367431 w 864890"/>
                <a:gd name="connsiteY9" fmla="*/ 797607 h 1074136"/>
                <a:gd name="connsiteX10" fmla="*/ 172875 w 864890"/>
                <a:gd name="connsiteY10" fmla="*/ 446987 h 1074136"/>
                <a:gd name="connsiteX11" fmla="*/ 35389 w 864890"/>
                <a:gd name="connsiteY11" fmla="*/ 126396 h 1074136"/>
                <a:gd name="connsiteX12" fmla="*/ 151499 w 864890"/>
                <a:gd name="connsiteY12" fmla="*/ 30582 h 1074136"/>
                <a:gd name="connsiteX13" fmla="*/ 376147 w 864890"/>
                <a:gd name="connsiteY13" fmla="*/ 53804 h 1074136"/>
                <a:gd name="connsiteX14" fmla="*/ 630634 w 864890"/>
                <a:gd name="connsiteY14" fmla="*/ 88160 h 1074136"/>
                <a:gd name="connsiteX15" fmla="*/ 863491 w 864890"/>
                <a:gd name="connsiteY15" fmla="*/ 51513 h 10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64890" h="1074136">
                  <a:moveTo>
                    <a:pt x="863173" y="20084"/>
                  </a:moveTo>
                  <a:cubicBezTo>
                    <a:pt x="789625" y="49242"/>
                    <a:pt x="710799" y="62488"/>
                    <a:pt x="631780" y="58957"/>
                  </a:cubicBezTo>
                  <a:cubicBezTo>
                    <a:pt x="542709" y="54567"/>
                    <a:pt x="456884" y="38853"/>
                    <a:pt x="381046" y="24983"/>
                  </a:cubicBezTo>
                  <a:cubicBezTo>
                    <a:pt x="290067" y="8378"/>
                    <a:pt x="211431" y="-6001"/>
                    <a:pt x="147745" y="1507"/>
                  </a:cubicBezTo>
                  <a:cubicBezTo>
                    <a:pt x="75216" y="10032"/>
                    <a:pt x="29218" y="48014"/>
                    <a:pt x="7140" y="117553"/>
                  </a:cubicBezTo>
                  <a:cubicBezTo>
                    <a:pt x="-29379" y="232772"/>
                    <a:pt x="57465" y="345510"/>
                    <a:pt x="149336" y="464865"/>
                  </a:cubicBezTo>
                  <a:cubicBezTo>
                    <a:pt x="225682" y="563924"/>
                    <a:pt x="312144" y="676280"/>
                    <a:pt x="338420" y="803524"/>
                  </a:cubicBezTo>
                  <a:cubicBezTo>
                    <a:pt x="358651" y="901438"/>
                    <a:pt x="346690" y="994390"/>
                    <a:pt x="323023" y="1073599"/>
                  </a:cubicBezTo>
                  <a:lnTo>
                    <a:pt x="354198" y="1073599"/>
                  </a:lnTo>
                  <a:cubicBezTo>
                    <a:pt x="386963" y="957934"/>
                    <a:pt x="380855" y="862501"/>
                    <a:pt x="367431" y="797607"/>
                  </a:cubicBezTo>
                  <a:cubicBezTo>
                    <a:pt x="339756" y="664001"/>
                    <a:pt x="251067" y="548591"/>
                    <a:pt x="172875" y="446987"/>
                  </a:cubicBezTo>
                  <a:cubicBezTo>
                    <a:pt x="81960" y="328969"/>
                    <a:pt x="3514" y="227046"/>
                    <a:pt x="35389" y="126396"/>
                  </a:cubicBezTo>
                  <a:cubicBezTo>
                    <a:pt x="54093" y="67355"/>
                    <a:pt x="89912" y="37835"/>
                    <a:pt x="151499" y="30582"/>
                  </a:cubicBezTo>
                  <a:cubicBezTo>
                    <a:pt x="210794" y="23584"/>
                    <a:pt x="287395" y="37580"/>
                    <a:pt x="376147" y="53804"/>
                  </a:cubicBezTo>
                  <a:cubicBezTo>
                    <a:pt x="452493" y="67801"/>
                    <a:pt x="539783" y="83706"/>
                    <a:pt x="630634" y="88160"/>
                  </a:cubicBezTo>
                  <a:cubicBezTo>
                    <a:pt x="709908" y="91735"/>
                    <a:pt x="789117" y="79272"/>
                    <a:pt x="863491" y="51513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A08181B-0F86-4933-B04C-0B42942924DD}"/>
                </a:ext>
              </a:extLst>
            </p:cNvPr>
            <p:cNvSpPr/>
            <p:nvPr/>
          </p:nvSpPr>
          <p:spPr>
            <a:xfrm>
              <a:off x="9347147" y="4276860"/>
              <a:ext cx="2842751" cy="2583620"/>
            </a:xfrm>
            <a:custGeom>
              <a:avLst/>
              <a:gdLst>
                <a:gd name="connsiteX0" fmla="*/ 2841352 w 2842751"/>
                <a:gd name="connsiteY0" fmla="*/ -538 h 2583620"/>
                <a:gd name="connsiteX1" fmla="*/ 2496840 w 2842751"/>
                <a:gd name="connsiteY1" fmla="*/ 378585 h 2583620"/>
                <a:gd name="connsiteX2" fmla="*/ 2065293 w 2842751"/>
                <a:gd name="connsiteY2" fmla="*/ 567606 h 2583620"/>
                <a:gd name="connsiteX3" fmla="*/ 1800117 w 2842751"/>
                <a:gd name="connsiteY3" fmla="*/ 507038 h 2583620"/>
                <a:gd name="connsiteX4" fmla="*/ 1557527 w 2842751"/>
                <a:gd name="connsiteY4" fmla="*/ 471409 h 2583620"/>
                <a:gd name="connsiteX5" fmla="*/ 1261113 w 2842751"/>
                <a:gd name="connsiteY5" fmla="*/ 1122961 h 2583620"/>
                <a:gd name="connsiteX6" fmla="*/ 1229302 w 2842751"/>
                <a:gd name="connsiteY6" fmla="*/ 1575058 h 2583620"/>
                <a:gd name="connsiteX7" fmla="*/ 1040726 w 2842751"/>
                <a:gd name="connsiteY7" fmla="*/ 2016339 h 2583620"/>
                <a:gd name="connsiteX8" fmla="*/ 654160 w 2842751"/>
                <a:gd name="connsiteY8" fmla="*/ 2142120 h 2583620"/>
                <a:gd name="connsiteX9" fmla="*/ 221531 w 2842751"/>
                <a:gd name="connsiteY9" fmla="*/ 2279288 h 2583620"/>
                <a:gd name="connsiteX10" fmla="*/ 20231 w 2842751"/>
                <a:gd name="connsiteY10" fmla="*/ 2538547 h 2583620"/>
                <a:gd name="connsiteX11" fmla="*/ -1399 w 2842751"/>
                <a:gd name="connsiteY11" fmla="*/ 2583083 h 2583620"/>
                <a:gd name="connsiteX12" fmla="*/ 30412 w 2842751"/>
                <a:gd name="connsiteY12" fmla="*/ 2583083 h 2583620"/>
                <a:gd name="connsiteX13" fmla="*/ 240364 w 2842751"/>
                <a:gd name="connsiteY13" fmla="*/ 2301366 h 2583620"/>
                <a:gd name="connsiteX14" fmla="*/ 656896 w 2842751"/>
                <a:gd name="connsiteY14" fmla="*/ 2170940 h 2583620"/>
                <a:gd name="connsiteX15" fmla="*/ 1060895 w 2842751"/>
                <a:gd name="connsiteY15" fmla="*/ 2037334 h 2583620"/>
                <a:gd name="connsiteX16" fmla="*/ 1258123 w 2842751"/>
                <a:gd name="connsiteY16" fmla="*/ 1580020 h 2583620"/>
                <a:gd name="connsiteX17" fmla="*/ 1289933 w 2842751"/>
                <a:gd name="connsiteY17" fmla="*/ 1121943 h 2583620"/>
                <a:gd name="connsiteX18" fmla="*/ 1566625 w 2842751"/>
                <a:gd name="connsiteY18" fmla="*/ 498449 h 2583620"/>
                <a:gd name="connsiteX19" fmla="*/ 1788220 w 2842751"/>
                <a:gd name="connsiteY19" fmla="*/ 533314 h 2583620"/>
                <a:gd name="connsiteX20" fmla="*/ 2513509 w 2842751"/>
                <a:gd name="connsiteY20" fmla="*/ 401616 h 2583620"/>
                <a:gd name="connsiteX21" fmla="*/ 2840716 w 2842751"/>
                <a:gd name="connsiteY21" fmla="*/ 53223 h 258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42751" h="2583620">
                  <a:moveTo>
                    <a:pt x="2841352" y="-538"/>
                  </a:moveTo>
                  <a:cubicBezTo>
                    <a:pt x="2766979" y="118054"/>
                    <a:pt x="2674917" y="248415"/>
                    <a:pt x="2496840" y="378585"/>
                  </a:cubicBezTo>
                  <a:cubicBezTo>
                    <a:pt x="2332696" y="498640"/>
                    <a:pt x="2191455" y="560417"/>
                    <a:pt x="2065293" y="567606"/>
                  </a:cubicBezTo>
                  <a:cubicBezTo>
                    <a:pt x="1956626" y="573968"/>
                    <a:pt x="1873473" y="538276"/>
                    <a:pt x="1800117" y="507038"/>
                  </a:cubicBezTo>
                  <a:cubicBezTo>
                    <a:pt x="1720589" y="473127"/>
                    <a:pt x="1645452" y="441062"/>
                    <a:pt x="1557527" y="471409"/>
                  </a:cubicBezTo>
                  <a:cubicBezTo>
                    <a:pt x="1416541" y="520017"/>
                    <a:pt x="1250679" y="672582"/>
                    <a:pt x="1261113" y="1122961"/>
                  </a:cubicBezTo>
                  <a:cubicBezTo>
                    <a:pt x="1262767" y="1195108"/>
                    <a:pt x="1263022" y="1383493"/>
                    <a:pt x="1229302" y="1575058"/>
                  </a:cubicBezTo>
                  <a:cubicBezTo>
                    <a:pt x="1193101" y="1782275"/>
                    <a:pt x="1129670" y="1930704"/>
                    <a:pt x="1040726" y="2016339"/>
                  </a:cubicBezTo>
                  <a:cubicBezTo>
                    <a:pt x="939695" y="2113744"/>
                    <a:pt x="801000" y="2127550"/>
                    <a:pt x="654160" y="2142120"/>
                  </a:cubicBezTo>
                  <a:cubicBezTo>
                    <a:pt x="503949" y="2157071"/>
                    <a:pt x="348775" y="2172467"/>
                    <a:pt x="221531" y="2279288"/>
                  </a:cubicBezTo>
                  <a:cubicBezTo>
                    <a:pt x="122790" y="2361997"/>
                    <a:pt x="57514" y="2466083"/>
                    <a:pt x="20231" y="2538547"/>
                  </a:cubicBezTo>
                  <a:cubicBezTo>
                    <a:pt x="12279" y="2553817"/>
                    <a:pt x="5089" y="2568831"/>
                    <a:pt x="-1399" y="2583083"/>
                  </a:cubicBezTo>
                  <a:lnTo>
                    <a:pt x="30412" y="2583083"/>
                  </a:lnTo>
                  <a:cubicBezTo>
                    <a:pt x="71702" y="2494521"/>
                    <a:pt x="140604" y="2385091"/>
                    <a:pt x="240364" y="2301366"/>
                  </a:cubicBezTo>
                  <a:cubicBezTo>
                    <a:pt x="360354" y="2200397"/>
                    <a:pt x="511074" y="2185446"/>
                    <a:pt x="656896" y="2170940"/>
                  </a:cubicBezTo>
                  <a:cubicBezTo>
                    <a:pt x="808889" y="2155862"/>
                    <a:pt x="952483" y="2141547"/>
                    <a:pt x="1060895" y="2037334"/>
                  </a:cubicBezTo>
                  <a:cubicBezTo>
                    <a:pt x="1154355" y="1947246"/>
                    <a:pt x="1220649" y="1793408"/>
                    <a:pt x="1258123" y="1580020"/>
                  </a:cubicBezTo>
                  <a:cubicBezTo>
                    <a:pt x="1292033" y="1385847"/>
                    <a:pt x="1291778" y="1195108"/>
                    <a:pt x="1289933" y="1121943"/>
                  </a:cubicBezTo>
                  <a:cubicBezTo>
                    <a:pt x="1280008" y="689314"/>
                    <a:pt x="1434864" y="544193"/>
                    <a:pt x="1566625" y="498449"/>
                  </a:cubicBezTo>
                  <a:cubicBezTo>
                    <a:pt x="1643926" y="471791"/>
                    <a:pt x="1710792" y="500294"/>
                    <a:pt x="1788220" y="533314"/>
                  </a:cubicBezTo>
                  <a:cubicBezTo>
                    <a:pt x="1941675" y="598717"/>
                    <a:pt x="2132668" y="680153"/>
                    <a:pt x="2513509" y="401616"/>
                  </a:cubicBezTo>
                  <a:cubicBezTo>
                    <a:pt x="2676635" y="282325"/>
                    <a:pt x="2768887" y="163416"/>
                    <a:pt x="2840716" y="53223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DDB26F2-D5B5-413A-A5E2-85B2A070F219}"/>
                </a:ext>
              </a:extLst>
            </p:cNvPr>
            <p:cNvSpPr/>
            <p:nvPr/>
          </p:nvSpPr>
          <p:spPr>
            <a:xfrm>
              <a:off x="12001570" y="6197668"/>
              <a:ext cx="188265" cy="663257"/>
            </a:xfrm>
            <a:custGeom>
              <a:avLst/>
              <a:gdLst>
                <a:gd name="connsiteX0" fmla="*/ 46962 w 188265"/>
                <a:gd name="connsiteY0" fmla="*/ 322916 h 663257"/>
                <a:gd name="connsiteX1" fmla="*/ 56123 w 188265"/>
                <a:gd name="connsiteY1" fmla="*/ 72055 h 663257"/>
                <a:gd name="connsiteX2" fmla="*/ 186866 w 188265"/>
                <a:gd name="connsiteY2" fmla="*/ 28728 h 663257"/>
                <a:gd name="connsiteX3" fmla="*/ 186866 w 188265"/>
                <a:gd name="connsiteY3" fmla="*/ -538 h 663257"/>
                <a:gd name="connsiteX4" fmla="*/ 33219 w 188265"/>
                <a:gd name="connsiteY4" fmla="*/ 53795 h 663257"/>
                <a:gd name="connsiteX5" fmla="*/ 18395 w 188265"/>
                <a:gd name="connsiteY5" fmla="*/ 329405 h 663257"/>
                <a:gd name="connsiteX6" fmla="*/ 117582 w 188265"/>
                <a:gd name="connsiteY6" fmla="*/ 622066 h 663257"/>
                <a:gd name="connsiteX7" fmla="*/ 134950 w 188265"/>
                <a:gd name="connsiteY7" fmla="*/ 662720 h 663257"/>
                <a:gd name="connsiteX8" fmla="*/ 166761 w 188265"/>
                <a:gd name="connsiteY8" fmla="*/ 662720 h 663257"/>
                <a:gd name="connsiteX9" fmla="*/ 144685 w 188265"/>
                <a:gd name="connsiteY9" fmla="*/ 610487 h 663257"/>
                <a:gd name="connsiteX10" fmla="*/ 46962 w 188265"/>
                <a:gd name="connsiteY10" fmla="*/ 322916 h 66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265" h="663257">
                  <a:moveTo>
                    <a:pt x="46962" y="322916"/>
                  </a:moveTo>
                  <a:cubicBezTo>
                    <a:pt x="18459" y="197390"/>
                    <a:pt x="21513" y="115381"/>
                    <a:pt x="56123" y="72055"/>
                  </a:cubicBezTo>
                  <a:cubicBezTo>
                    <a:pt x="84816" y="36172"/>
                    <a:pt x="134505" y="29810"/>
                    <a:pt x="186866" y="28728"/>
                  </a:cubicBezTo>
                  <a:lnTo>
                    <a:pt x="186866" y="-538"/>
                  </a:lnTo>
                  <a:cubicBezTo>
                    <a:pt x="128970" y="671"/>
                    <a:pt x="69674" y="8242"/>
                    <a:pt x="33219" y="53795"/>
                  </a:cubicBezTo>
                  <a:cubicBezTo>
                    <a:pt x="-7372" y="104693"/>
                    <a:pt x="-12207" y="194654"/>
                    <a:pt x="18395" y="329405"/>
                  </a:cubicBezTo>
                  <a:cubicBezTo>
                    <a:pt x="48234" y="460848"/>
                    <a:pt x="86725" y="550173"/>
                    <a:pt x="117582" y="622066"/>
                  </a:cubicBezTo>
                  <a:cubicBezTo>
                    <a:pt x="123944" y="636190"/>
                    <a:pt x="129479" y="649614"/>
                    <a:pt x="134950" y="662720"/>
                  </a:cubicBezTo>
                  <a:lnTo>
                    <a:pt x="166761" y="662720"/>
                  </a:lnTo>
                  <a:cubicBezTo>
                    <a:pt x="159890" y="645860"/>
                    <a:pt x="152510" y="628555"/>
                    <a:pt x="144685" y="610487"/>
                  </a:cubicBezTo>
                  <a:cubicBezTo>
                    <a:pt x="114147" y="539676"/>
                    <a:pt x="76227" y="451750"/>
                    <a:pt x="46962" y="322916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A35A7F-CDA4-4827-B239-4F7E2032DFAE}"/>
                </a:ext>
              </a:extLst>
            </p:cNvPr>
            <p:cNvSpPr/>
            <p:nvPr/>
          </p:nvSpPr>
          <p:spPr>
            <a:xfrm>
              <a:off x="9640125" y="4618383"/>
              <a:ext cx="2549773" cy="2242416"/>
            </a:xfrm>
            <a:custGeom>
              <a:avLst/>
              <a:gdLst>
                <a:gd name="connsiteX0" fmla="*/ 2548374 w 2549773"/>
                <a:gd name="connsiteY0" fmla="*/ -538 h 2242416"/>
                <a:gd name="connsiteX1" fmla="*/ 2403826 w 2549773"/>
                <a:gd name="connsiteY1" fmla="*/ 183202 h 2242416"/>
                <a:gd name="connsiteX2" fmla="*/ 1494033 w 2549773"/>
                <a:gd name="connsiteY2" fmla="*/ 566397 h 2242416"/>
                <a:gd name="connsiteX3" fmla="*/ 1455033 w 2549773"/>
                <a:gd name="connsiteY3" fmla="*/ 563916 h 2242416"/>
                <a:gd name="connsiteX4" fmla="*/ 1159255 w 2549773"/>
                <a:gd name="connsiteY4" fmla="*/ 662530 h 2242416"/>
                <a:gd name="connsiteX5" fmla="*/ 1068721 w 2549773"/>
                <a:gd name="connsiteY5" fmla="*/ 926051 h 2242416"/>
                <a:gd name="connsiteX6" fmla="*/ 1059114 w 2549773"/>
                <a:gd name="connsiteY6" fmla="*/ 1037008 h 2242416"/>
                <a:gd name="connsiteX7" fmla="*/ 956682 w 2549773"/>
                <a:gd name="connsiteY7" fmla="*/ 1636771 h 2242416"/>
                <a:gd name="connsiteX8" fmla="*/ 296479 w 2549773"/>
                <a:gd name="connsiteY8" fmla="*/ 2079452 h 2242416"/>
                <a:gd name="connsiteX9" fmla="*/ 181959 w 2549773"/>
                <a:gd name="connsiteY9" fmla="*/ 2099493 h 2242416"/>
                <a:gd name="connsiteX10" fmla="*/ -1399 w 2549773"/>
                <a:gd name="connsiteY10" fmla="*/ 2241879 h 2242416"/>
                <a:gd name="connsiteX11" fmla="*/ 31938 w 2549773"/>
                <a:gd name="connsiteY11" fmla="*/ 2241879 h 2242416"/>
                <a:gd name="connsiteX12" fmla="*/ 188067 w 2549773"/>
                <a:gd name="connsiteY12" fmla="*/ 2128123 h 2242416"/>
                <a:gd name="connsiteX13" fmla="*/ 300932 w 2549773"/>
                <a:gd name="connsiteY13" fmla="*/ 2108337 h 2242416"/>
                <a:gd name="connsiteX14" fmla="*/ 693415 w 2549773"/>
                <a:gd name="connsiteY14" fmla="*/ 2001834 h 2242416"/>
                <a:gd name="connsiteX15" fmla="*/ 984803 w 2549773"/>
                <a:gd name="connsiteY15" fmla="*/ 1644533 h 2242416"/>
                <a:gd name="connsiteX16" fmla="*/ 1088189 w 2549773"/>
                <a:gd name="connsiteY16" fmla="*/ 1038662 h 2242416"/>
                <a:gd name="connsiteX17" fmla="*/ 1097541 w 2549773"/>
                <a:gd name="connsiteY17" fmla="*/ 930505 h 2242416"/>
                <a:gd name="connsiteX18" fmla="*/ 1453060 w 2549773"/>
                <a:gd name="connsiteY18" fmla="*/ 593309 h 2242416"/>
                <a:gd name="connsiteX19" fmla="*/ 1491997 w 2549773"/>
                <a:gd name="connsiteY19" fmla="*/ 595854 h 2242416"/>
                <a:gd name="connsiteX20" fmla="*/ 1947466 w 2549773"/>
                <a:gd name="connsiteY20" fmla="*/ 568496 h 2242416"/>
                <a:gd name="connsiteX21" fmla="*/ 2427111 w 2549773"/>
                <a:gd name="connsiteY21" fmla="*/ 200635 h 2242416"/>
                <a:gd name="connsiteX22" fmla="*/ 2547992 w 2549773"/>
                <a:gd name="connsiteY22" fmla="*/ 45016 h 2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9773" h="2242416">
                  <a:moveTo>
                    <a:pt x="2548374" y="-538"/>
                  </a:moveTo>
                  <a:cubicBezTo>
                    <a:pt x="2505302" y="49470"/>
                    <a:pt x="2457204" y="109910"/>
                    <a:pt x="2403826" y="183202"/>
                  </a:cubicBezTo>
                  <a:cubicBezTo>
                    <a:pt x="2095959" y="605715"/>
                    <a:pt x="1776323" y="584847"/>
                    <a:pt x="1494033" y="566397"/>
                  </a:cubicBezTo>
                  <a:lnTo>
                    <a:pt x="1455033" y="563916"/>
                  </a:lnTo>
                  <a:cubicBezTo>
                    <a:pt x="1316400" y="555327"/>
                    <a:pt x="1219632" y="587583"/>
                    <a:pt x="1159255" y="662530"/>
                  </a:cubicBezTo>
                  <a:cubicBezTo>
                    <a:pt x="1103012" y="732514"/>
                    <a:pt x="1083672" y="831000"/>
                    <a:pt x="1068721" y="926051"/>
                  </a:cubicBezTo>
                  <a:cubicBezTo>
                    <a:pt x="1063567" y="958944"/>
                    <a:pt x="1061532" y="995145"/>
                    <a:pt x="1059114" y="1037008"/>
                  </a:cubicBezTo>
                  <a:cubicBezTo>
                    <a:pt x="1052752" y="1151527"/>
                    <a:pt x="1042763" y="1323688"/>
                    <a:pt x="956682" y="1636771"/>
                  </a:cubicBezTo>
                  <a:cubicBezTo>
                    <a:pt x="859722" y="1989618"/>
                    <a:pt x="534170" y="2041534"/>
                    <a:pt x="296479" y="2079452"/>
                  </a:cubicBezTo>
                  <a:cubicBezTo>
                    <a:pt x="255251" y="2085814"/>
                    <a:pt x="216315" y="2092176"/>
                    <a:pt x="181959" y="2099493"/>
                  </a:cubicBezTo>
                  <a:cubicBezTo>
                    <a:pt x="100968" y="2116734"/>
                    <a:pt x="38428" y="2165596"/>
                    <a:pt x="-1399" y="2241879"/>
                  </a:cubicBezTo>
                  <a:lnTo>
                    <a:pt x="31938" y="2241879"/>
                  </a:lnTo>
                  <a:cubicBezTo>
                    <a:pt x="64768" y="2182901"/>
                    <a:pt x="121836" y="2141292"/>
                    <a:pt x="188067" y="2128123"/>
                  </a:cubicBezTo>
                  <a:cubicBezTo>
                    <a:pt x="221532" y="2120997"/>
                    <a:pt x="260086" y="2114890"/>
                    <a:pt x="300932" y="2108337"/>
                  </a:cubicBezTo>
                  <a:cubicBezTo>
                    <a:pt x="418823" y="2089250"/>
                    <a:pt x="565599" y="2066155"/>
                    <a:pt x="693415" y="2001834"/>
                  </a:cubicBezTo>
                  <a:cubicBezTo>
                    <a:pt x="844263" y="1925869"/>
                    <a:pt x="939632" y="1808996"/>
                    <a:pt x="984803" y="1644533"/>
                  </a:cubicBezTo>
                  <a:cubicBezTo>
                    <a:pt x="1071647" y="1328460"/>
                    <a:pt x="1081636" y="1154072"/>
                    <a:pt x="1088189" y="1038662"/>
                  </a:cubicBezTo>
                  <a:cubicBezTo>
                    <a:pt x="1090543" y="997562"/>
                    <a:pt x="1092579" y="962316"/>
                    <a:pt x="1097541" y="930505"/>
                  </a:cubicBezTo>
                  <a:cubicBezTo>
                    <a:pt x="1129352" y="728824"/>
                    <a:pt x="1175541" y="575877"/>
                    <a:pt x="1453060" y="593309"/>
                  </a:cubicBezTo>
                  <a:lnTo>
                    <a:pt x="1491997" y="595854"/>
                  </a:lnTo>
                  <a:cubicBezTo>
                    <a:pt x="1638327" y="605397"/>
                    <a:pt x="1788984" y="614941"/>
                    <a:pt x="1947466" y="568496"/>
                  </a:cubicBezTo>
                  <a:cubicBezTo>
                    <a:pt x="2128788" y="515054"/>
                    <a:pt x="2285743" y="394745"/>
                    <a:pt x="2427111" y="200635"/>
                  </a:cubicBezTo>
                  <a:cubicBezTo>
                    <a:pt x="2471137" y="140194"/>
                    <a:pt x="2511347" y="88788"/>
                    <a:pt x="2547992" y="45016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C8C8D5-470E-4558-A4FC-D725F6EA6123}"/>
                </a:ext>
              </a:extLst>
            </p:cNvPr>
            <p:cNvSpPr/>
            <p:nvPr/>
          </p:nvSpPr>
          <p:spPr>
            <a:xfrm>
              <a:off x="9135986" y="3644714"/>
              <a:ext cx="3053913" cy="3216212"/>
            </a:xfrm>
            <a:custGeom>
              <a:avLst/>
              <a:gdLst>
                <a:gd name="connsiteX0" fmla="*/ 3052514 w 3053913"/>
                <a:gd name="connsiteY0" fmla="*/ -538 h 3216212"/>
                <a:gd name="connsiteX1" fmla="*/ 2607161 w 3053913"/>
                <a:gd name="connsiteY1" fmla="*/ 627347 h 3216212"/>
                <a:gd name="connsiteX2" fmla="*/ 2033610 w 3053913"/>
                <a:gd name="connsiteY2" fmla="*/ 828201 h 3216212"/>
                <a:gd name="connsiteX3" fmla="*/ 1435564 w 3053913"/>
                <a:gd name="connsiteY3" fmla="*/ 1057240 h 3216212"/>
                <a:gd name="connsiteX4" fmla="*/ 1271484 w 3053913"/>
                <a:gd name="connsiteY4" fmla="*/ 1552854 h 3216212"/>
                <a:gd name="connsiteX5" fmla="*/ 1158873 w 3053913"/>
                <a:gd name="connsiteY5" fmla="*/ 2095739 h 3216212"/>
                <a:gd name="connsiteX6" fmla="*/ 650216 w 3053913"/>
                <a:gd name="connsiteY6" fmla="*/ 2489368 h 3216212"/>
                <a:gd name="connsiteX7" fmla="*/ 295078 w 3053913"/>
                <a:gd name="connsiteY7" fmla="*/ 2697793 h 3216212"/>
                <a:gd name="connsiteX8" fmla="*/ 21886 w 3053913"/>
                <a:gd name="connsiteY8" fmla="*/ 3143655 h 3216212"/>
                <a:gd name="connsiteX9" fmla="*/ -1399 w 3053913"/>
                <a:gd name="connsiteY9" fmla="*/ 3215675 h 3216212"/>
                <a:gd name="connsiteX10" fmla="*/ 29457 w 3053913"/>
                <a:gd name="connsiteY10" fmla="*/ 3215675 h 3216212"/>
                <a:gd name="connsiteX11" fmla="*/ 313593 w 3053913"/>
                <a:gd name="connsiteY11" fmla="*/ 2720442 h 3216212"/>
                <a:gd name="connsiteX12" fmla="*/ 663513 w 3053913"/>
                <a:gd name="connsiteY12" fmla="*/ 2515580 h 3216212"/>
                <a:gd name="connsiteX13" fmla="*/ 1185212 w 3053913"/>
                <a:gd name="connsiteY13" fmla="*/ 2108400 h 3216212"/>
                <a:gd name="connsiteX14" fmla="*/ 1300813 w 3053913"/>
                <a:gd name="connsiteY14" fmla="*/ 1553681 h 3216212"/>
                <a:gd name="connsiteX15" fmla="*/ 1455860 w 3053913"/>
                <a:gd name="connsiteY15" fmla="*/ 1078171 h 3216212"/>
                <a:gd name="connsiteX16" fmla="*/ 2037045 w 3053913"/>
                <a:gd name="connsiteY16" fmla="*/ 857212 h 3216212"/>
                <a:gd name="connsiteX17" fmla="*/ 2626247 w 3053913"/>
                <a:gd name="connsiteY17" fmla="*/ 649678 h 3216212"/>
                <a:gd name="connsiteX18" fmla="*/ 3052514 w 3053913"/>
                <a:gd name="connsiteY18" fmla="*/ 60730 h 321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53913" h="3216212">
                  <a:moveTo>
                    <a:pt x="3052514" y="-538"/>
                  </a:moveTo>
                  <a:cubicBezTo>
                    <a:pt x="2935132" y="213995"/>
                    <a:pt x="2762716" y="496986"/>
                    <a:pt x="2607161" y="627347"/>
                  </a:cubicBezTo>
                  <a:cubicBezTo>
                    <a:pt x="2416804" y="786974"/>
                    <a:pt x="2221994" y="807906"/>
                    <a:pt x="2033610" y="828201"/>
                  </a:cubicBezTo>
                  <a:cubicBezTo>
                    <a:pt x="1834919" y="849578"/>
                    <a:pt x="1629483" y="871718"/>
                    <a:pt x="1435564" y="1057240"/>
                  </a:cubicBezTo>
                  <a:cubicBezTo>
                    <a:pt x="1285034" y="1200961"/>
                    <a:pt x="1278800" y="1364024"/>
                    <a:pt x="1271484" y="1552854"/>
                  </a:cubicBezTo>
                  <a:cubicBezTo>
                    <a:pt x="1265122" y="1712417"/>
                    <a:pt x="1258377" y="1893358"/>
                    <a:pt x="1158873" y="2095739"/>
                  </a:cubicBezTo>
                  <a:cubicBezTo>
                    <a:pt x="1066876" y="2282851"/>
                    <a:pt x="855078" y="2387827"/>
                    <a:pt x="650216" y="2489368"/>
                  </a:cubicBezTo>
                  <a:cubicBezTo>
                    <a:pt x="525072" y="2551335"/>
                    <a:pt x="395729" y="2615466"/>
                    <a:pt x="295078" y="2697793"/>
                  </a:cubicBezTo>
                  <a:cubicBezTo>
                    <a:pt x="158291" y="2809640"/>
                    <a:pt x="71002" y="3001970"/>
                    <a:pt x="21886" y="3143655"/>
                  </a:cubicBezTo>
                  <a:cubicBezTo>
                    <a:pt x="13298" y="3168467"/>
                    <a:pt x="5535" y="3192580"/>
                    <a:pt x="-1399" y="3215675"/>
                  </a:cubicBezTo>
                  <a:lnTo>
                    <a:pt x="29457" y="3215675"/>
                  </a:lnTo>
                  <a:cubicBezTo>
                    <a:pt x="79591" y="3053248"/>
                    <a:pt x="168980" y="2838779"/>
                    <a:pt x="313593" y="2720442"/>
                  </a:cubicBezTo>
                  <a:cubicBezTo>
                    <a:pt x="411698" y="2640215"/>
                    <a:pt x="539578" y="2576848"/>
                    <a:pt x="663513" y="2515580"/>
                  </a:cubicBezTo>
                  <a:cubicBezTo>
                    <a:pt x="872765" y="2411876"/>
                    <a:pt x="1089080" y="2304674"/>
                    <a:pt x="1185212" y="2108400"/>
                  </a:cubicBezTo>
                  <a:cubicBezTo>
                    <a:pt x="1287452" y="1900420"/>
                    <a:pt x="1294515" y="1716235"/>
                    <a:pt x="1300813" y="1553681"/>
                  </a:cubicBezTo>
                  <a:cubicBezTo>
                    <a:pt x="1307875" y="1371213"/>
                    <a:pt x="1313919" y="1213686"/>
                    <a:pt x="1455860" y="1078171"/>
                  </a:cubicBezTo>
                  <a:cubicBezTo>
                    <a:pt x="1642845" y="899648"/>
                    <a:pt x="1834346" y="879035"/>
                    <a:pt x="2037045" y="857212"/>
                  </a:cubicBezTo>
                  <a:cubicBezTo>
                    <a:pt x="2229819" y="836472"/>
                    <a:pt x="2429083" y="814967"/>
                    <a:pt x="2626247" y="649678"/>
                  </a:cubicBezTo>
                  <a:cubicBezTo>
                    <a:pt x="2770923" y="528351"/>
                    <a:pt x="2927179" y="285506"/>
                    <a:pt x="3052514" y="60730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1AB283-A1BE-428D-B54B-5B0BAEB0E027}"/>
                </a:ext>
              </a:extLst>
            </p:cNvPr>
            <p:cNvSpPr/>
            <p:nvPr/>
          </p:nvSpPr>
          <p:spPr>
            <a:xfrm>
              <a:off x="9000026" y="3467972"/>
              <a:ext cx="3189872" cy="3393081"/>
            </a:xfrm>
            <a:custGeom>
              <a:avLst/>
              <a:gdLst>
                <a:gd name="connsiteX0" fmla="*/ 29712 w 3189872"/>
                <a:gd name="connsiteY0" fmla="*/ 3392289 h 3393081"/>
                <a:gd name="connsiteX1" fmla="*/ 75265 w 3189872"/>
                <a:gd name="connsiteY1" fmla="*/ 3277770 h 3393081"/>
                <a:gd name="connsiteX2" fmla="*/ 472139 w 3189872"/>
                <a:gd name="connsiteY2" fmla="*/ 2772676 h 3393081"/>
                <a:gd name="connsiteX3" fmla="*/ 765753 w 3189872"/>
                <a:gd name="connsiteY3" fmla="*/ 2608723 h 3393081"/>
                <a:gd name="connsiteX4" fmla="*/ 1282808 w 3189872"/>
                <a:gd name="connsiteY4" fmla="*/ 1963470 h 3393081"/>
                <a:gd name="connsiteX5" fmla="*/ 1431938 w 3189872"/>
                <a:gd name="connsiteY5" fmla="*/ 1267892 h 3393081"/>
                <a:gd name="connsiteX6" fmla="*/ 2009497 w 3189872"/>
                <a:gd name="connsiteY6" fmla="*/ 946728 h 3393081"/>
                <a:gd name="connsiteX7" fmla="*/ 2795354 w 3189872"/>
                <a:gd name="connsiteY7" fmla="*/ 613223 h 3393081"/>
                <a:gd name="connsiteX8" fmla="*/ 3188474 w 3189872"/>
                <a:gd name="connsiteY8" fmla="*/ 58376 h 3393081"/>
                <a:gd name="connsiteX9" fmla="*/ 3188474 w 3189872"/>
                <a:gd name="connsiteY9" fmla="*/ -538 h 3393081"/>
                <a:gd name="connsiteX10" fmla="*/ 2774932 w 3189872"/>
                <a:gd name="connsiteY10" fmla="*/ 592228 h 3393081"/>
                <a:gd name="connsiteX11" fmla="*/ 2004089 w 3189872"/>
                <a:gd name="connsiteY11" fmla="*/ 917972 h 3393081"/>
                <a:gd name="connsiteX12" fmla="*/ 1407125 w 3189872"/>
                <a:gd name="connsiteY12" fmla="*/ 1252368 h 3393081"/>
                <a:gd name="connsiteX13" fmla="*/ 1295851 w 3189872"/>
                <a:gd name="connsiteY13" fmla="*/ 1555781 h 3393081"/>
                <a:gd name="connsiteX14" fmla="*/ 1253542 w 3189872"/>
                <a:gd name="connsiteY14" fmla="*/ 1962070 h 3393081"/>
                <a:gd name="connsiteX15" fmla="*/ 1111475 w 3189872"/>
                <a:gd name="connsiteY15" fmla="*/ 2347936 h 3393081"/>
                <a:gd name="connsiteX16" fmla="*/ 752011 w 3189872"/>
                <a:gd name="connsiteY16" fmla="*/ 2582829 h 3393081"/>
                <a:gd name="connsiteX17" fmla="*/ 456933 w 3189872"/>
                <a:gd name="connsiteY17" fmla="*/ 2747673 h 3393081"/>
                <a:gd name="connsiteX18" fmla="*/ 48480 w 3189872"/>
                <a:gd name="connsiteY18" fmla="*/ 3266064 h 3393081"/>
                <a:gd name="connsiteX19" fmla="*/ -1399 w 3189872"/>
                <a:gd name="connsiteY19" fmla="*/ 3392544 h 339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89872" h="3393081">
                  <a:moveTo>
                    <a:pt x="29712" y="3392289"/>
                  </a:moveTo>
                  <a:cubicBezTo>
                    <a:pt x="42436" y="3356343"/>
                    <a:pt x="57769" y="3317661"/>
                    <a:pt x="75265" y="3277770"/>
                  </a:cubicBezTo>
                  <a:cubicBezTo>
                    <a:pt x="146840" y="3114071"/>
                    <a:pt x="273702" y="2893558"/>
                    <a:pt x="472139" y="2772676"/>
                  </a:cubicBezTo>
                  <a:cubicBezTo>
                    <a:pt x="579469" y="2707337"/>
                    <a:pt x="678400" y="2654976"/>
                    <a:pt x="765753" y="2608723"/>
                  </a:cubicBezTo>
                  <a:cubicBezTo>
                    <a:pt x="1076673" y="2444133"/>
                    <a:pt x="1264294" y="2344755"/>
                    <a:pt x="1282808" y="1963470"/>
                  </a:cubicBezTo>
                  <a:cubicBezTo>
                    <a:pt x="1297250" y="1665465"/>
                    <a:pt x="1328170" y="1433118"/>
                    <a:pt x="1431938" y="1267892"/>
                  </a:cubicBezTo>
                  <a:cubicBezTo>
                    <a:pt x="1536659" y="1101203"/>
                    <a:pt x="1714800" y="1002143"/>
                    <a:pt x="2009497" y="946728"/>
                  </a:cubicBezTo>
                  <a:cubicBezTo>
                    <a:pt x="2365398" y="879862"/>
                    <a:pt x="2596027" y="806760"/>
                    <a:pt x="2795354" y="613223"/>
                  </a:cubicBezTo>
                  <a:cubicBezTo>
                    <a:pt x="2924634" y="487506"/>
                    <a:pt x="3044688" y="308156"/>
                    <a:pt x="3188474" y="58376"/>
                  </a:cubicBezTo>
                  <a:lnTo>
                    <a:pt x="3188474" y="-538"/>
                  </a:lnTo>
                  <a:cubicBezTo>
                    <a:pt x="3034573" y="270364"/>
                    <a:pt x="2909428" y="461485"/>
                    <a:pt x="2774932" y="592228"/>
                  </a:cubicBezTo>
                  <a:cubicBezTo>
                    <a:pt x="2579867" y="781757"/>
                    <a:pt x="2362280" y="850660"/>
                    <a:pt x="2004089" y="917972"/>
                  </a:cubicBezTo>
                  <a:cubicBezTo>
                    <a:pt x="1700677" y="975231"/>
                    <a:pt x="1516555" y="1078108"/>
                    <a:pt x="1407125" y="1252368"/>
                  </a:cubicBezTo>
                  <a:cubicBezTo>
                    <a:pt x="1356609" y="1332786"/>
                    <a:pt x="1320218" y="1432036"/>
                    <a:pt x="1295851" y="1555781"/>
                  </a:cubicBezTo>
                  <a:cubicBezTo>
                    <a:pt x="1275110" y="1661266"/>
                    <a:pt x="1262067" y="1786601"/>
                    <a:pt x="1253542" y="1962070"/>
                  </a:cubicBezTo>
                  <a:cubicBezTo>
                    <a:pt x="1245208" y="2134231"/>
                    <a:pt x="1201372" y="2253204"/>
                    <a:pt x="1111475" y="2347936"/>
                  </a:cubicBezTo>
                  <a:cubicBezTo>
                    <a:pt x="1026539" y="2437516"/>
                    <a:pt x="905403" y="2501647"/>
                    <a:pt x="752011" y="2582829"/>
                  </a:cubicBezTo>
                  <a:cubicBezTo>
                    <a:pt x="664340" y="2629273"/>
                    <a:pt x="564963" y="2681888"/>
                    <a:pt x="456933" y="2747673"/>
                  </a:cubicBezTo>
                  <a:cubicBezTo>
                    <a:pt x="251943" y="2872499"/>
                    <a:pt x="121645" y="3098483"/>
                    <a:pt x="48480" y="3266064"/>
                  </a:cubicBezTo>
                  <a:cubicBezTo>
                    <a:pt x="29393" y="3310599"/>
                    <a:pt x="12534" y="3353226"/>
                    <a:pt x="-1399" y="3392544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187C90B-D2F7-4515-B32A-C8DA2CD63CEC}"/>
                </a:ext>
              </a:extLst>
            </p:cNvPr>
            <p:cNvSpPr/>
            <p:nvPr/>
          </p:nvSpPr>
          <p:spPr>
            <a:xfrm>
              <a:off x="12098892" y="6309770"/>
              <a:ext cx="91006" cy="438736"/>
            </a:xfrm>
            <a:custGeom>
              <a:avLst/>
              <a:gdLst>
                <a:gd name="connsiteX0" fmla="*/ 89608 w 91006"/>
                <a:gd name="connsiteY0" fmla="*/ 28792 h 438736"/>
                <a:gd name="connsiteX1" fmla="*/ 89608 w 91006"/>
                <a:gd name="connsiteY1" fmla="*/ -538 h 438736"/>
                <a:gd name="connsiteX2" fmla="*/ 15934 w 91006"/>
                <a:gd name="connsiteY2" fmla="*/ 26629 h 438736"/>
                <a:gd name="connsiteX3" fmla="*/ 38646 w 91006"/>
                <a:gd name="connsiteY3" fmla="*/ 305866 h 438736"/>
                <a:gd name="connsiteX4" fmla="*/ 89544 w 91006"/>
                <a:gd name="connsiteY4" fmla="*/ 438199 h 438736"/>
                <a:gd name="connsiteX5" fmla="*/ 89544 w 91006"/>
                <a:gd name="connsiteY5" fmla="*/ 369042 h 438736"/>
                <a:gd name="connsiteX6" fmla="*/ 67085 w 91006"/>
                <a:gd name="connsiteY6" fmla="*/ 299058 h 438736"/>
                <a:gd name="connsiteX7" fmla="*/ 38455 w 91006"/>
                <a:gd name="connsiteY7" fmla="*/ 45207 h 438736"/>
                <a:gd name="connsiteX8" fmla="*/ 89608 w 91006"/>
                <a:gd name="connsiteY8" fmla="*/ 28792 h 43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006" h="438736">
                  <a:moveTo>
                    <a:pt x="89608" y="28792"/>
                  </a:moveTo>
                  <a:lnTo>
                    <a:pt x="89608" y="-538"/>
                  </a:lnTo>
                  <a:cubicBezTo>
                    <a:pt x="53661" y="162"/>
                    <a:pt x="30566" y="8815"/>
                    <a:pt x="15934" y="26629"/>
                  </a:cubicBezTo>
                  <a:cubicBezTo>
                    <a:pt x="-17913" y="67729"/>
                    <a:pt x="2191" y="152282"/>
                    <a:pt x="38646" y="305866"/>
                  </a:cubicBezTo>
                  <a:cubicBezTo>
                    <a:pt x="49908" y="351991"/>
                    <a:pt x="67022" y="396463"/>
                    <a:pt x="89544" y="438199"/>
                  </a:cubicBezTo>
                  <a:lnTo>
                    <a:pt x="89544" y="369042"/>
                  </a:lnTo>
                  <a:cubicBezTo>
                    <a:pt x="80319" y="346329"/>
                    <a:pt x="72811" y="322916"/>
                    <a:pt x="67085" y="299058"/>
                  </a:cubicBezTo>
                  <a:cubicBezTo>
                    <a:pt x="35274" y="164180"/>
                    <a:pt x="13897" y="75109"/>
                    <a:pt x="38455" y="45207"/>
                  </a:cubicBezTo>
                  <a:cubicBezTo>
                    <a:pt x="47172" y="34518"/>
                    <a:pt x="63714" y="29237"/>
                    <a:pt x="89608" y="28792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192428A-E2F5-4669-9605-57BDB7954D8D}"/>
                </a:ext>
              </a:extLst>
            </p:cNvPr>
            <p:cNvSpPr/>
            <p:nvPr/>
          </p:nvSpPr>
          <p:spPr>
            <a:xfrm>
              <a:off x="9454922" y="4422618"/>
              <a:ext cx="2734976" cy="2438180"/>
            </a:xfrm>
            <a:custGeom>
              <a:avLst/>
              <a:gdLst>
                <a:gd name="connsiteX0" fmla="*/ 2733577 w 2734976"/>
                <a:gd name="connsiteY0" fmla="*/ -538 h 2438180"/>
                <a:gd name="connsiteX1" fmla="*/ 2642089 w 2734976"/>
                <a:gd name="connsiteY1" fmla="*/ 135995 h 2438180"/>
                <a:gd name="connsiteX2" fmla="*/ 2056005 w 2734976"/>
                <a:gd name="connsiteY2" fmla="*/ 661066 h 2438180"/>
                <a:gd name="connsiteX3" fmla="*/ 1706084 w 2734976"/>
                <a:gd name="connsiteY3" fmla="*/ 659794 h 2438180"/>
                <a:gd name="connsiteX4" fmla="*/ 1269384 w 2734976"/>
                <a:gd name="connsiteY4" fmla="*/ 792764 h 2438180"/>
                <a:gd name="connsiteX5" fmla="*/ 1172106 w 2734976"/>
                <a:gd name="connsiteY5" fmla="*/ 1329987 h 2438180"/>
                <a:gd name="connsiteX6" fmla="*/ 1075464 w 2734976"/>
                <a:gd name="connsiteY6" fmla="*/ 1790036 h 2438180"/>
                <a:gd name="connsiteX7" fmla="*/ 509230 w 2734976"/>
                <a:gd name="connsiteY7" fmla="*/ 2158661 h 2438180"/>
                <a:gd name="connsiteX8" fmla="*/ 115347 w 2734976"/>
                <a:gd name="connsiteY8" fmla="*/ 2296021 h 2438180"/>
                <a:gd name="connsiteX9" fmla="*/ -1399 w 2734976"/>
                <a:gd name="connsiteY9" fmla="*/ 2437643 h 2438180"/>
                <a:gd name="connsiteX10" fmla="*/ 32130 w 2734976"/>
                <a:gd name="connsiteY10" fmla="*/ 2437643 h 2438180"/>
                <a:gd name="connsiteX11" fmla="*/ 133161 w 2734976"/>
                <a:gd name="connsiteY11" fmla="*/ 2319179 h 2438180"/>
                <a:gd name="connsiteX12" fmla="*/ 514892 w 2734976"/>
                <a:gd name="connsiteY12" fmla="*/ 2187355 h 2438180"/>
                <a:gd name="connsiteX13" fmla="*/ 1100213 w 2734976"/>
                <a:gd name="connsiteY13" fmla="*/ 1804733 h 2438180"/>
                <a:gd name="connsiteX14" fmla="*/ 1200736 w 2734976"/>
                <a:gd name="connsiteY14" fmla="*/ 1332213 h 2438180"/>
                <a:gd name="connsiteX15" fmla="*/ 1296168 w 2734976"/>
                <a:gd name="connsiteY15" fmla="*/ 803388 h 2438180"/>
                <a:gd name="connsiteX16" fmla="*/ 1702267 w 2734976"/>
                <a:gd name="connsiteY16" fmla="*/ 688869 h 2438180"/>
                <a:gd name="connsiteX17" fmla="*/ 2062048 w 2734976"/>
                <a:gd name="connsiteY17" fmla="*/ 689632 h 2438180"/>
                <a:gd name="connsiteX18" fmla="*/ 2423866 w 2734976"/>
                <a:gd name="connsiteY18" fmla="*/ 486997 h 2438180"/>
                <a:gd name="connsiteX19" fmla="*/ 2666711 w 2734976"/>
                <a:gd name="connsiteY19" fmla="*/ 151264 h 2438180"/>
                <a:gd name="connsiteX20" fmla="*/ 2733195 w 2734976"/>
                <a:gd name="connsiteY20" fmla="*/ 49469 h 243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34976" h="2438180">
                  <a:moveTo>
                    <a:pt x="2733577" y="-538"/>
                  </a:moveTo>
                  <a:cubicBezTo>
                    <a:pt x="2703866" y="39672"/>
                    <a:pt x="2673137" y="85034"/>
                    <a:pt x="2642089" y="135995"/>
                  </a:cubicBezTo>
                  <a:cubicBezTo>
                    <a:pt x="2479726" y="402634"/>
                    <a:pt x="2342621" y="596426"/>
                    <a:pt x="2056005" y="661066"/>
                  </a:cubicBezTo>
                  <a:cubicBezTo>
                    <a:pt x="1943839" y="686515"/>
                    <a:pt x="1822894" y="672836"/>
                    <a:pt x="1706084" y="659794"/>
                  </a:cubicBezTo>
                  <a:cubicBezTo>
                    <a:pt x="1516301" y="638607"/>
                    <a:pt x="1337077" y="618567"/>
                    <a:pt x="1269384" y="792764"/>
                  </a:cubicBezTo>
                  <a:cubicBezTo>
                    <a:pt x="1199718" y="972114"/>
                    <a:pt x="1185021" y="1162279"/>
                    <a:pt x="1172106" y="1329987"/>
                  </a:cubicBezTo>
                  <a:cubicBezTo>
                    <a:pt x="1158682" y="1503992"/>
                    <a:pt x="1146021" y="1668391"/>
                    <a:pt x="1075464" y="1790036"/>
                  </a:cubicBezTo>
                  <a:cubicBezTo>
                    <a:pt x="937342" y="2027982"/>
                    <a:pt x="873401" y="2085878"/>
                    <a:pt x="509230" y="2158661"/>
                  </a:cubicBezTo>
                  <a:cubicBezTo>
                    <a:pt x="320527" y="2196325"/>
                    <a:pt x="201872" y="2229409"/>
                    <a:pt x="115347" y="2296021"/>
                  </a:cubicBezTo>
                  <a:cubicBezTo>
                    <a:pt x="69348" y="2331395"/>
                    <a:pt x="32002" y="2375867"/>
                    <a:pt x="-1399" y="2437643"/>
                  </a:cubicBezTo>
                  <a:lnTo>
                    <a:pt x="32130" y="2437643"/>
                  </a:lnTo>
                  <a:cubicBezTo>
                    <a:pt x="57515" y="2391772"/>
                    <a:pt x="91871" y="2351499"/>
                    <a:pt x="133161" y="2319179"/>
                  </a:cubicBezTo>
                  <a:cubicBezTo>
                    <a:pt x="215170" y="2256066"/>
                    <a:pt x="330389" y="2224191"/>
                    <a:pt x="514892" y="2187355"/>
                  </a:cubicBezTo>
                  <a:cubicBezTo>
                    <a:pt x="888225" y="2112727"/>
                    <a:pt x="959227" y="2048213"/>
                    <a:pt x="1100213" y="1804733"/>
                  </a:cubicBezTo>
                  <a:cubicBezTo>
                    <a:pt x="1174142" y="1677489"/>
                    <a:pt x="1187057" y="1509718"/>
                    <a:pt x="1200736" y="1332213"/>
                  </a:cubicBezTo>
                  <a:cubicBezTo>
                    <a:pt x="1214160" y="1158398"/>
                    <a:pt x="1227966" y="978730"/>
                    <a:pt x="1296168" y="803388"/>
                  </a:cubicBezTo>
                  <a:cubicBezTo>
                    <a:pt x="1355655" y="650187"/>
                    <a:pt x="1516301" y="668128"/>
                    <a:pt x="1702267" y="688869"/>
                  </a:cubicBezTo>
                  <a:cubicBezTo>
                    <a:pt x="1821685" y="702229"/>
                    <a:pt x="1945111" y="716036"/>
                    <a:pt x="2062048" y="689632"/>
                  </a:cubicBezTo>
                  <a:cubicBezTo>
                    <a:pt x="2204180" y="657821"/>
                    <a:pt x="2319145" y="593182"/>
                    <a:pt x="2423866" y="486997"/>
                  </a:cubicBezTo>
                  <a:cubicBezTo>
                    <a:pt x="2516627" y="392964"/>
                    <a:pt x="2588710" y="279335"/>
                    <a:pt x="2666711" y="151264"/>
                  </a:cubicBezTo>
                  <a:cubicBezTo>
                    <a:pt x="2689106" y="114427"/>
                    <a:pt x="2711246" y="80771"/>
                    <a:pt x="2733195" y="49469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FC16E0-A526-43DA-B473-4B95C731B5C5}"/>
                </a:ext>
              </a:extLst>
            </p:cNvPr>
            <p:cNvSpPr/>
            <p:nvPr/>
          </p:nvSpPr>
          <p:spPr>
            <a:xfrm>
              <a:off x="9199163" y="3810894"/>
              <a:ext cx="2990736" cy="3049904"/>
            </a:xfrm>
            <a:custGeom>
              <a:avLst/>
              <a:gdLst>
                <a:gd name="connsiteX0" fmla="*/ 2989337 w 2990736"/>
                <a:gd name="connsiteY0" fmla="*/ -538 h 3049904"/>
                <a:gd name="connsiteX1" fmla="*/ 2889769 w 2990736"/>
                <a:gd name="connsiteY1" fmla="*/ 161762 h 3049904"/>
                <a:gd name="connsiteX2" fmla="*/ 2579739 w 2990736"/>
                <a:gd name="connsiteY2" fmla="*/ 548010 h 3049904"/>
                <a:gd name="connsiteX3" fmla="*/ 2162189 w 2990736"/>
                <a:gd name="connsiteY3" fmla="*/ 759935 h 3049904"/>
                <a:gd name="connsiteX4" fmla="*/ 2056005 w 2990736"/>
                <a:gd name="connsiteY4" fmla="*/ 770941 h 3049904"/>
                <a:gd name="connsiteX5" fmla="*/ 1368888 w 2990736"/>
                <a:gd name="connsiteY5" fmla="*/ 998389 h 3049904"/>
                <a:gd name="connsiteX6" fmla="*/ 1253860 w 2990736"/>
                <a:gd name="connsiteY6" fmla="*/ 1420202 h 3049904"/>
                <a:gd name="connsiteX7" fmla="*/ 1173696 w 2990736"/>
                <a:gd name="connsiteY7" fmla="*/ 1965251 h 3049904"/>
                <a:gd name="connsiteX8" fmla="*/ 874673 w 2990736"/>
                <a:gd name="connsiteY8" fmla="*/ 2344946 h 3049904"/>
                <a:gd name="connsiteX9" fmla="*/ 485053 w 2990736"/>
                <a:gd name="connsiteY9" fmla="*/ 2533267 h 3049904"/>
                <a:gd name="connsiteX10" fmla="*/ 303412 w 2990736"/>
                <a:gd name="connsiteY10" fmla="*/ 2612667 h 3049904"/>
                <a:gd name="connsiteX11" fmla="*/ 33211 w 2990736"/>
                <a:gd name="connsiteY11" fmla="*/ 2959088 h 3049904"/>
                <a:gd name="connsiteX12" fmla="*/ -1399 w 2990736"/>
                <a:gd name="connsiteY12" fmla="*/ 3049367 h 3049904"/>
                <a:gd name="connsiteX13" fmla="*/ 29902 w 2990736"/>
                <a:gd name="connsiteY13" fmla="*/ 3049367 h 3049904"/>
                <a:gd name="connsiteX14" fmla="*/ 318364 w 2990736"/>
                <a:gd name="connsiteY14" fmla="*/ 2637798 h 3049904"/>
                <a:gd name="connsiteX15" fmla="*/ 495615 w 2990736"/>
                <a:gd name="connsiteY15" fmla="*/ 2560624 h 3049904"/>
                <a:gd name="connsiteX16" fmla="*/ 891151 w 2990736"/>
                <a:gd name="connsiteY16" fmla="*/ 2369123 h 3049904"/>
                <a:gd name="connsiteX17" fmla="*/ 1201563 w 2990736"/>
                <a:gd name="connsiteY17" fmla="*/ 1974667 h 3049904"/>
                <a:gd name="connsiteX18" fmla="*/ 1283253 w 2990736"/>
                <a:gd name="connsiteY18" fmla="*/ 1421157 h 3049904"/>
                <a:gd name="connsiteX19" fmla="*/ 1389819 w 2990736"/>
                <a:gd name="connsiteY19" fmla="*/ 1019321 h 3049904"/>
                <a:gd name="connsiteX20" fmla="*/ 2058931 w 2990736"/>
                <a:gd name="connsiteY20" fmla="*/ 800335 h 3049904"/>
                <a:gd name="connsiteX21" fmla="*/ 2165434 w 2990736"/>
                <a:gd name="connsiteY21" fmla="*/ 789264 h 3049904"/>
                <a:gd name="connsiteX22" fmla="*/ 2599271 w 2990736"/>
                <a:gd name="connsiteY22" fmla="*/ 570023 h 3049904"/>
                <a:gd name="connsiteX23" fmla="*/ 2914963 w 2990736"/>
                <a:gd name="connsiteY23" fmla="*/ 176904 h 3049904"/>
                <a:gd name="connsiteX24" fmla="*/ 2989337 w 2990736"/>
                <a:gd name="connsiteY24" fmla="*/ 54622 h 304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0736" h="3049904">
                  <a:moveTo>
                    <a:pt x="2989337" y="-538"/>
                  </a:moveTo>
                  <a:cubicBezTo>
                    <a:pt x="2957526" y="49724"/>
                    <a:pt x="2923806" y="104057"/>
                    <a:pt x="2889769" y="161762"/>
                  </a:cubicBezTo>
                  <a:cubicBezTo>
                    <a:pt x="2802671" y="309365"/>
                    <a:pt x="2692541" y="446533"/>
                    <a:pt x="2579739" y="548010"/>
                  </a:cubicBezTo>
                  <a:cubicBezTo>
                    <a:pt x="2440216" y="673473"/>
                    <a:pt x="2299803" y="744793"/>
                    <a:pt x="2162189" y="759935"/>
                  </a:cubicBezTo>
                  <a:cubicBezTo>
                    <a:pt x="2126434" y="763879"/>
                    <a:pt x="2090614" y="767442"/>
                    <a:pt x="2056005" y="770941"/>
                  </a:cubicBezTo>
                  <a:cubicBezTo>
                    <a:pt x="1792737" y="797344"/>
                    <a:pt x="1544103" y="822284"/>
                    <a:pt x="1368888" y="998389"/>
                  </a:cubicBezTo>
                  <a:cubicBezTo>
                    <a:pt x="1261367" y="1106547"/>
                    <a:pt x="1258059" y="1244988"/>
                    <a:pt x="1253860" y="1420202"/>
                  </a:cubicBezTo>
                  <a:cubicBezTo>
                    <a:pt x="1250297" y="1567551"/>
                    <a:pt x="1245907" y="1751036"/>
                    <a:pt x="1173696" y="1965251"/>
                  </a:cubicBezTo>
                  <a:cubicBezTo>
                    <a:pt x="1121972" y="2118707"/>
                    <a:pt x="1024121" y="2242897"/>
                    <a:pt x="874673" y="2344946"/>
                  </a:cubicBezTo>
                  <a:cubicBezTo>
                    <a:pt x="746221" y="2432553"/>
                    <a:pt x="601418" y="2488414"/>
                    <a:pt x="485053" y="2533267"/>
                  </a:cubicBezTo>
                  <a:cubicBezTo>
                    <a:pt x="411443" y="2561706"/>
                    <a:pt x="347821" y="2586200"/>
                    <a:pt x="303412" y="2612667"/>
                  </a:cubicBezTo>
                  <a:cubicBezTo>
                    <a:pt x="194683" y="2677307"/>
                    <a:pt x="103831" y="2793862"/>
                    <a:pt x="33211" y="2959088"/>
                  </a:cubicBezTo>
                  <a:cubicBezTo>
                    <a:pt x="22904" y="2983201"/>
                    <a:pt x="10879" y="3013676"/>
                    <a:pt x="-1399" y="3049367"/>
                  </a:cubicBezTo>
                  <a:lnTo>
                    <a:pt x="29902" y="3049367"/>
                  </a:lnTo>
                  <a:cubicBezTo>
                    <a:pt x="80800" y="2904819"/>
                    <a:pt x="170697" y="2725659"/>
                    <a:pt x="318364" y="2637798"/>
                  </a:cubicBezTo>
                  <a:cubicBezTo>
                    <a:pt x="360672" y="2612349"/>
                    <a:pt x="423213" y="2588491"/>
                    <a:pt x="495615" y="2560624"/>
                  </a:cubicBezTo>
                  <a:cubicBezTo>
                    <a:pt x="613379" y="2515198"/>
                    <a:pt x="759899" y="2458829"/>
                    <a:pt x="891151" y="2369123"/>
                  </a:cubicBezTo>
                  <a:cubicBezTo>
                    <a:pt x="1046198" y="2263383"/>
                    <a:pt x="1147739" y="2134294"/>
                    <a:pt x="1201563" y="1974667"/>
                  </a:cubicBezTo>
                  <a:cubicBezTo>
                    <a:pt x="1275236" y="1756189"/>
                    <a:pt x="1279627" y="1570286"/>
                    <a:pt x="1283253" y="1421157"/>
                  </a:cubicBezTo>
                  <a:cubicBezTo>
                    <a:pt x="1287261" y="1252431"/>
                    <a:pt x="1290442" y="1119207"/>
                    <a:pt x="1389819" y="1019321"/>
                  </a:cubicBezTo>
                  <a:cubicBezTo>
                    <a:pt x="1557463" y="850596"/>
                    <a:pt x="1789874" y="827310"/>
                    <a:pt x="2058931" y="800335"/>
                  </a:cubicBezTo>
                  <a:cubicBezTo>
                    <a:pt x="2093604" y="796835"/>
                    <a:pt x="2129551" y="793209"/>
                    <a:pt x="2165434" y="789264"/>
                  </a:cubicBezTo>
                  <a:cubicBezTo>
                    <a:pt x="2309155" y="773423"/>
                    <a:pt x="2455104" y="699685"/>
                    <a:pt x="2599271" y="570023"/>
                  </a:cubicBezTo>
                  <a:cubicBezTo>
                    <a:pt x="2714300" y="466638"/>
                    <a:pt x="2826402" y="326988"/>
                    <a:pt x="2914963" y="176904"/>
                  </a:cubicBezTo>
                  <a:cubicBezTo>
                    <a:pt x="2940412" y="134150"/>
                    <a:pt x="2965224" y="93387"/>
                    <a:pt x="2989337" y="54622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C4C6C86-21EA-4237-BA0B-32DB77FB2DA3}"/>
                </a:ext>
              </a:extLst>
            </p:cNvPr>
            <p:cNvSpPr/>
            <p:nvPr/>
          </p:nvSpPr>
          <p:spPr>
            <a:xfrm>
              <a:off x="9263738" y="4054057"/>
              <a:ext cx="2926351" cy="2806169"/>
            </a:xfrm>
            <a:custGeom>
              <a:avLst/>
              <a:gdLst>
                <a:gd name="connsiteX0" fmla="*/ 2924761 w 2926351"/>
                <a:gd name="connsiteY0" fmla="*/ -538 h 2806169"/>
                <a:gd name="connsiteX1" fmla="*/ 2676254 w 2926351"/>
                <a:gd name="connsiteY1" fmla="*/ 367896 h 2806169"/>
                <a:gd name="connsiteX2" fmla="*/ 1919791 w 2926351"/>
                <a:gd name="connsiteY2" fmla="*/ 668892 h 2806169"/>
                <a:gd name="connsiteX3" fmla="*/ 1663522 w 2926351"/>
                <a:gd name="connsiteY3" fmla="*/ 643443 h 2806169"/>
                <a:gd name="connsiteX4" fmla="*/ 1235410 w 2926351"/>
                <a:gd name="connsiteY4" fmla="*/ 1457803 h 2806169"/>
                <a:gd name="connsiteX5" fmla="*/ 1150284 w 2926351"/>
                <a:gd name="connsiteY5" fmla="*/ 1845896 h 2806169"/>
                <a:gd name="connsiteX6" fmla="*/ 954519 w 2926351"/>
                <a:gd name="connsiteY6" fmla="*/ 2100893 h 2806169"/>
                <a:gd name="connsiteX7" fmla="*/ 435811 w 2926351"/>
                <a:gd name="connsiteY7" fmla="*/ 2351181 h 2806169"/>
                <a:gd name="connsiteX8" fmla="*/ 30412 w 2926351"/>
                <a:gd name="connsiteY8" fmla="*/ 2729986 h 2806169"/>
                <a:gd name="connsiteX9" fmla="*/ -1399 w 2926351"/>
                <a:gd name="connsiteY9" fmla="*/ 2805632 h 2806169"/>
                <a:gd name="connsiteX10" fmla="*/ 29967 w 2926351"/>
                <a:gd name="connsiteY10" fmla="*/ 2805632 h 2806169"/>
                <a:gd name="connsiteX11" fmla="*/ 56879 w 2926351"/>
                <a:gd name="connsiteY11" fmla="*/ 2742392 h 2806169"/>
                <a:gd name="connsiteX12" fmla="*/ 443827 w 2926351"/>
                <a:gd name="connsiteY12" fmla="*/ 2379302 h 2806169"/>
                <a:gd name="connsiteX13" fmla="*/ 973479 w 2926351"/>
                <a:gd name="connsiteY13" fmla="*/ 2123160 h 2806169"/>
                <a:gd name="connsiteX14" fmla="*/ 1176687 w 2926351"/>
                <a:gd name="connsiteY14" fmla="*/ 1858430 h 2806169"/>
                <a:gd name="connsiteX15" fmla="*/ 1264613 w 2926351"/>
                <a:gd name="connsiteY15" fmla="*/ 1458184 h 2806169"/>
                <a:gd name="connsiteX16" fmla="*/ 1362908 w 2926351"/>
                <a:gd name="connsiteY16" fmla="*/ 839271 h 2806169"/>
                <a:gd name="connsiteX17" fmla="*/ 1666321 w 2926351"/>
                <a:gd name="connsiteY17" fmla="*/ 672264 h 2806169"/>
                <a:gd name="connsiteX18" fmla="*/ 1914446 w 2926351"/>
                <a:gd name="connsiteY18" fmla="*/ 697012 h 2806169"/>
                <a:gd name="connsiteX19" fmla="*/ 2700049 w 2926351"/>
                <a:gd name="connsiteY19" fmla="*/ 384629 h 2806169"/>
                <a:gd name="connsiteX20" fmla="*/ 2924952 w 2926351"/>
                <a:gd name="connsiteY20" fmla="*/ 53795 h 2806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6351" h="2806169">
                  <a:moveTo>
                    <a:pt x="2924761" y="-538"/>
                  </a:moveTo>
                  <a:cubicBezTo>
                    <a:pt x="2863748" y="97313"/>
                    <a:pt x="2787592" y="215777"/>
                    <a:pt x="2676254" y="367896"/>
                  </a:cubicBezTo>
                  <a:cubicBezTo>
                    <a:pt x="2388875" y="759807"/>
                    <a:pt x="2150420" y="713554"/>
                    <a:pt x="1919791" y="668892"/>
                  </a:cubicBezTo>
                  <a:cubicBezTo>
                    <a:pt x="1831484" y="651714"/>
                    <a:pt x="1748012" y="635554"/>
                    <a:pt x="1663522" y="643443"/>
                  </a:cubicBezTo>
                  <a:cubicBezTo>
                    <a:pt x="1339050" y="674745"/>
                    <a:pt x="1251252" y="842197"/>
                    <a:pt x="1235410" y="1457803"/>
                  </a:cubicBezTo>
                  <a:cubicBezTo>
                    <a:pt x="1231656" y="1604133"/>
                    <a:pt x="1203027" y="1734685"/>
                    <a:pt x="1150284" y="1845896"/>
                  </a:cubicBezTo>
                  <a:cubicBezTo>
                    <a:pt x="1103840" y="1943810"/>
                    <a:pt x="1037101" y="2030730"/>
                    <a:pt x="954519" y="2100893"/>
                  </a:cubicBezTo>
                  <a:cubicBezTo>
                    <a:pt x="797818" y="2235135"/>
                    <a:pt x="604599" y="2302701"/>
                    <a:pt x="435811" y="2351181"/>
                  </a:cubicBezTo>
                  <a:cubicBezTo>
                    <a:pt x="263268" y="2400743"/>
                    <a:pt x="123109" y="2531740"/>
                    <a:pt x="30412" y="2729986"/>
                  </a:cubicBezTo>
                  <a:cubicBezTo>
                    <a:pt x="18324" y="2755943"/>
                    <a:pt x="7826" y="2781328"/>
                    <a:pt x="-1399" y="2805632"/>
                  </a:cubicBezTo>
                  <a:lnTo>
                    <a:pt x="29967" y="2805632"/>
                  </a:lnTo>
                  <a:cubicBezTo>
                    <a:pt x="37919" y="2785082"/>
                    <a:pt x="46827" y="2763896"/>
                    <a:pt x="56879" y="2742392"/>
                  </a:cubicBezTo>
                  <a:cubicBezTo>
                    <a:pt x="118910" y="2609676"/>
                    <a:pt x="236419" y="2438916"/>
                    <a:pt x="443827" y="2379302"/>
                  </a:cubicBezTo>
                  <a:cubicBezTo>
                    <a:pt x="615606" y="2329995"/>
                    <a:pt x="812834" y="2261029"/>
                    <a:pt x="973479" y="2123160"/>
                  </a:cubicBezTo>
                  <a:cubicBezTo>
                    <a:pt x="1059178" y="2050281"/>
                    <a:pt x="1128462" y="1960053"/>
                    <a:pt x="1176687" y="1858430"/>
                  </a:cubicBezTo>
                  <a:cubicBezTo>
                    <a:pt x="1231148" y="1743210"/>
                    <a:pt x="1260731" y="1608523"/>
                    <a:pt x="1264613" y="1458184"/>
                  </a:cubicBezTo>
                  <a:cubicBezTo>
                    <a:pt x="1272883" y="1135939"/>
                    <a:pt x="1302340" y="950800"/>
                    <a:pt x="1362908" y="839271"/>
                  </a:cubicBezTo>
                  <a:cubicBezTo>
                    <a:pt x="1419786" y="734677"/>
                    <a:pt x="1504785" y="687851"/>
                    <a:pt x="1666321" y="672264"/>
                  </a:cubicBezTo>
                  <a:cubicBezTo>
                    <a:pt x="1746611" y="664502"/>
                    <a:pt x="1827984" y="680343"/>
                    <a:pt x="1914446" y="697012"/>
                  </a:cubicBezTo>
                  <a:cubicBezTo>
                    <a:pt x="2142849" y="741548"/>
                    <a:pt x="2401726" y="791491"/>
                    <a:pt x="2700049" y="384629"/>
                  </a:cubicBezTo>
                  <a:cubicBezTo>
                    <a:pt x="2797390" y="251914"/>
                    <a:pt x="2867884" y="144393"/>
                    <a:pt x="2924952" y="53795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</p:grp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803E28F8-948F-40BD-884A-17BEDE9D0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5400000">
            <a:off x="10889285" y="1026262"/>
            <a:ext cx="1555747" cy="31149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3175">
            <a:solidFill>
              <a:schemeClr val="tx2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FD5A123-93BD-451E-932B-5D53E8A1B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2268" y="404134"/>
            <a:ext cx="11450638" cy="0"/>
          </a:xfrm>
          <a:noFill/>
          <a:ln w="3175"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C824F3-7D9C-4AF8-9159-E46036B168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91883026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28FE3-4061-42F7-B1BB-28319458C1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536575"/>
            <a:ext cx="5929313" cy="11079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D9FAC624-06D3-4EA5-8BA1-88628EB44C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40600" y="219073"/>
            <a:ext cx="4851399" cy="635589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C824F3-7D9C-4AF8-9159-E46036B168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ED708AC-A1C1-4093-9676-378300DC6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2268" y="404134"/>
            <a:ext cx="11450638" cy="0"/>
          </a:xfrm>
          <a:noFill/>
          <a:ln w="3175">
            <a:solidFill>
              <a:schemeClr val="tx2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58E3795-E47C-43E3-91B5-C217A0457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511412" y="404135"/>
            <a:ext cx="311494" cy="1555747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3175">
            <a:solidFill>
              <a:schemeClr val="tx2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6127945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4A9B250-CFD4-4954-B444-0C185AAA52FC}"/>
              </a:ext>
            </a:extLst>
          </p:cNvPr>
          <p:cNvSpPr/>
          <p:nvPr userDrawn="1"/>
        </p:nvSpPr>
        <p:spPr>
          <a:xfrm>
            <a:off x="11339512" y="295275"/>
            <a:ext cx="280987" cy="1428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rgbClr val="FDE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330766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B9FB32E-7F37-4F60-8DD1-EC8584B1B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0" b="65052"/>
          <a:stretch/>
        </p:blipFill>
        <p:spPr>
          <a:xfrm>
            <a:off x="7100133" y="4881881"/>
            <a:ext cx="4812467" cy="19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19844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330766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B9FB32E-7F37-4F60-8DD1-EC8584B1B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0" b="65052"/>
          <a:stretch/>
        </p:blipFill>
        <p:spPr>
          <a:xfrm>
            <a:off x="7100133" y="4881881"/>
            <a:ext cx="4812467" cy="19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69136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B6657DB-2E02-457E-B3ED-1C9426B0A7A1}"/>
              </a:ext>
            </a:extLst>
          </p:cNvPr>
          <p:cNvSpPr/>
          <p:nvPr userDrawn="1"/>
        </p:nvSpPr>
        <p:spPr>
          <a:xfrm>
            <a:off x="11339512" y="295275"/>
            <a:ext cx="280987" cy="1428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F6436F9-A223-4D35-BB88-A19D41C46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1564" b="33126"/>
          <a:stretch/>
        </p:blipFill>
        <p:spPr>
          <a:xfrm>
            <a:off x="7004837" y="3786461"/>
            <a:ext cx="5187163" cy="3071539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758769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756610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F6436F9-A223-4D35-BB88-A19D41C46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1564" b="33126"/>
          <a:stretch/>
        </p:blipFill>
        <p:spPr>
          <a:xfrm>
            <a:off x="7004837" y="3786461"/>
            <a:ext cx="5187163" cy="3071539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758769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26503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9D7A7A-A10D-4208-BAF6-3074AECD0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410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3" name="Graphic 2" descr="Graphic: Transport Taxis Trains Trucks">
            <a:extLst>
              <a:ext uri="{FF2B5EF4-FFF2-40B4-BE49-F238E27FC236}">
                <a16:creationId xmlns:a16="http://schemas.microsoft.com/office/drawing/2014/main" id="{92096A40-B957-4F2B-BD6A-60425F039E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227"/>
          <a:stretch/>
        </p:blipFill>
        <p:spPr>
          <a:xfrm>
            <a:off x="369887" y="2558087"/>
            <a:ext cx="11822112" cy="1454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7C1F15-6E1F-4A71-9060-FDEDCCA44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29824" y="219072"/>
            <a:ext cx="2162175" cy="6410328"/>
          </a:xfrm>
          <a:prstGeom prst="rect">
            <a:avLst/>
          </a:prstGeom>
          <a:solidFill>
            <a:srgbClr val="FDDE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6C14663-11C3-4A6B-97FA-DB5FDC596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3599" y="541338"/>
            <a:ext cx="626926" cy="68158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B86CB6-7E27-4CF5-B4BF-4019FF067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7" y="536575"/>
            <a:ext cx="96599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3E6CBF64-1808-4260-B66B-5D7A0C476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F75999-4DD8-46A0-B94B-0D13BCBA7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1310" y="2309811"/>
            <a:ext cx="2615746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C5550B-B764-4BEE-8E84-935DC5838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610097"/>
            <a:ext cx="5172075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E7A864-2168-4F12-8412-DD44041FA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437563" y="4525819"/>
            <a:ext cx="1598401" cy="2131200"/>
            <a:chOff x="8437563" y="4525819"/>
            <a:chExt cx="1598401" cy="2131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92F276-4E6A-4FEC-930E-3AB87F808EFC}"/>
                </a:ext>
              </a:extLst>
            </p:cNvPr>
            <p:cNvSpPr/>
            <p:nvPr userDrawn="1"/>
          </p:nvSpPr>
          <p:spPr>
            <a:xfrm>
              <a:off x="8437564" y="4525819"/>
              <a:ext cx="1598400" cy="2131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latinLnBrk="0"/>
              <a:endParaRPr lang="en-AU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B2569FA-0776-4406-831B-5F942846AF43}"/>
                </a:ext>
              </a:extLst>
            </p:cNvPr>
            <p:cNvCxnSpPr/>
            <p:nvPr userDrawn="1"/>
          </p:nvCxnSpPr>
          <p:spPr>
            <a:xfrm>
              <a:off x="8437563" y="47922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28F4B72-B39E-4FD3-B001-B201A8D9E430}"/>
                </a:ext>
              </a:extLst>
            </p:cNvPr>
            <p:cNvCxnSpPr/>
            <p:nvPr userDrawn="1"/>
          </p:nvCxnSpPr>
          <p:spPr>
            <a:xfrm>
              <a:off x="8437563" y="50586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E7BE41B-2331-485C-AC96-B2F770F9D5B0}"/>
                </a:ext>
              </a:extLst>
            </p:cNvPr>
            <p:cNvCxnSpPr/>
            <p:nvPr userDrawn="1"/>
          </p:nvCxnSpPr>
          <p:spPr>
            <a:xfrm>
              <a:off x="8437563" y="53250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6E0A033-025A-4A6B-99AC-4F6F4E830E6D}"/>
                </a:ext>
              </a:extLst>
            </p:cNvPr>
            <p:cNvCxnSpPr/>
            <p:nvPr userDrawn="1"/>
          </p:nvCxnSpPr>
          <p:spPr>
            <a:xfrm>
              <a:off x="8437563" y="55914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464E3C1-7F2A-4C4E-A605-9CC1FDE452EF}"/>
                </a:ext>
              </a:extLst>
            </p:cNvPr>
            <p:cNvCxnSpPr/>
            <p:nvPr userDrawn="1"/>
          </p:nvCxnSpPr>
          <p:spPr>
            <a:xfrm>
              <a:off x="8437563" y="58578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3B80D4-34FA-4694-A0DF-7C455FF98132}"/>
                </a:ext>
              </a:extLst>
            </p:cNvPr>
            <p:cNvCxnSpPr/>
            <p:nvPr userDrawn="1"/>
          </p:nvCxnSpPr>
          <p:spPr>
            <a:xfrm>
              <a:off x="8437563" y="61242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712017-4F29-42EE-8217-10395EBE06DA}"/>
                </a:ext>
              </a:extLst>
            </p:cNvPr>
            <p:cNvCxnSpPr/>
            <p:nvPr userDrawn="1"/>
          </p:nvCxnSpPr>
          <p:spPr>
            <a:xfrm>
              <a:off x="8437563" y="63906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8478A88-A4D9-479D-98C0-FC35DB4F1ACD}"/>
                </a:ext>
              </a:extLst>
            </p:cNvPr>
            <p:cNvCxnSpPr/>
            <p:nvPr userDrawn="1"/>
          </p:nvCxnSpPr>
          <p:spPr>
            <a:xfrm>
              <a:off x="87039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733447-6A7B-46EA-BD9F-CFF6DAA91614}"/>
                </a:ext>
              </a:extLst>
            </p:cNvPr>
            <p:cNvCxnSpPr/>
            <p:nvPr userDrawn="1"/>
          </p:nvCxnSpPr>
          <p:spPr>
            <a:xfrm>
              <a:off x="89703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8EC1A35-CD34-4F78-BE51-8BE5B7D418EA}"/>
                </a:ext>
              </a:extLst>
            </p:cNvPr>
            <p:cNvCxnSpPr/>
            <p:nvPr userDrawn="1"/>
          </p:nvCxnSpPr>
          <p:spPr>
            <a:xfrm>
              <a:off x="92367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7237639-9BD4-4022-8A15-17629C9A0EA5}"/>
                </a:ext>
              </a:extLst>
            </p:cNvPr>
            <p:cNvCxnSpPr/>
            <p:nvPr userDrawn="1"/>
          </p:nvCxnSpPr>
          <p:spPr>
            <a:xfrm>
              <a:off x="95031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B03F4EF-6851-4A2D-ACE4-C9E13A716CCF}"/>
                </a:ext>
              </a:extLst>
            </p:cNvPr>
            <p:cNvCxnSpPr/>
            <p:nvPr userDrawn="1"/>
          </p:nvCxnSpPr>
          <p:spPr>
            <a:xfrm>
              <a:off x="97695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6590081"/>
      </p:ext>
    </p:extLst>
  </p:cSld>
  <p:clrMapOvr>
    <a:masterClrMapping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3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37E2C09-25FA-47E9-B043-C1E34899E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754"/>
          <a:stretch/>
        </p:blipFill>
        <p:spPr>
          <a:xfrm flipH="1">
            <a:off x="7393048" y="4434790"/>
            <a:ext cx="4798952" cy="242321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40521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242340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37E2C09-25FA-47E9-B043-C1E34899E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754"/>
          <a:stretch/>
        </p:blipFill>
        <p:spPr>
          <a:xfrm flipH="1">
            <a:off x="7393048" y="4434790"/>
            <a:ext cx="4798952" cy="242321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40521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900107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4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22B97DD-EFF1-4A20-974F-793B9DEF3BA2}"/>
              </a:ext>
            </a:extLst>
          </p:cNvPr>
          <p:cNvSpPr/>
          <p:nvPr userDrawn="1"/>
        </p:nvSpPr>
        <p:spPr>
          <a:xfrm>
            <a:off x="11339512" y="295275"/>
            <a:ext cx="280987" cy="1428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rgbClr val="CB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CB781E-8D10-41E3-9BCE-C46796AAFA3B}"/>
              </a:ext>
            </a:extLst>
          </p:cNvPr>
          <p:cNvGrpSpPr/>
          <p:nvPr userDrawn="1"/>
        </p:nvGrpSpPr>
        <p:grpSpPr>
          <a:xfrm>
            <a:off x="7520417" y="4279913"/>
            <a:ext cx="4669177" cy="2578087"/>
            <a:chOff x="7520417" y="4275481"/>
            <a:chExt cx="4669177" cy="257808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437545F-7886-4F0B-8B11-3BEB8BA59D15}"/>
                </a:ext>
              </a:extLst>
            </p:cNvPr>
            <p:cNvSpPr/>
            <p:nvPr/>
          </p:nvSpPr>
          <p:spPr>
            <a:xfrm>
              <a:off x="11247227" y="6792427"/>
              <a:ext cx="151913" cy="50508"/>
            </a:xfrm>
            <a:custGeom>
              <a:avLst/>
              <a:gdLst>
                <a:gd name="connsiteX0" fmla="*/ 51896 w 151913"/>
                <a:gd name="connsiteY0" fmla="*/ 1383 h 50508"/>
                <a:gd name="connsiteX1" fmla="*/ -1526 w 151913"/>
                <a:gd name="connsiteY1" fmla="*/ 49996 h 50508"/>
                <a:gd name="connsiteX2" fmla="*/ 150387 w 151913"/>
                <a:gd name="connsiteY2" fmla="*/ 49996 h 50508"/>
                <a:gd name="connsiteX3" fmla="*/ 51896 w 151913"/>
                <a:gd name="connsiteY3" fmla="*/ 1383 h 5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913" h="50508">
                  <a:moveTo>
                    <a:pt x="51896" y="1383"/>
                  </a:moveTo>
                  <a:cubicBezTo>
                    <a:pt x="28730" y="10384"/>
                    <a:pt x="9614" y="27715"/>
                    <a:pt x="-1526" y="49996"/>
                  </a:cubicBezTo>
                  <a:lnTo>
                    <a:pt x="150387" y="49996"/>
                  </a:lnTo>
                  <a:cubicBezTo>
                    <a:pt x="115320" y="10118"/>
                    <a:pt x="81140" y="-6466"/>
                    <a:pt x="51896" y="1383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CFD0C18-23AB-4FDC-AFE0-82F52C94E35B}"/>
                </a:ext>
              </a:extLst>
            </p:cNvPr>
            <p:cNvSpPr/>
            <p:nvPr/>
          </p:nvSpPr>
          <p:spPr>
            <a:xfrm>
              <a:off x="11089743" y="6440321"/>
              <a:ext cx="581701" cy="403120"/>
            </a:xfrm>
            <a:custGeom>
              <a:avLst/>
              <a:gdLst>
                <a:gd name="connsiteX0" fmla="*/ 236725 w 581701"/>
                <a:gd name="connsiteY0" fmla="*/ 3835 h 403120"/>
                <a:gd name="connsiteX1" fmla="*/ 8856 w 581701"/>
                <a:gd name="connsiteY1" fmla="*/ 365642 h 403120"/>
                <a:gd name="connsiteX2" fmla="*/ 8856 w 581701"/>
                <a:gd name="connsiteY2" fmla="*/ 365642 h 403120"/>
                <a:gd name="connsiteX3" fmla="*/ -1526 w 581701"/>
                <a:gd name="connsiteY3" fmla="*/ 402354 h 403120"/>
                <a:gd name="connsiteX4" fmla="*/ 89369 w 581701"/>
                <a:gd name="connsiteY4" fmla="*/ 402354 h 403120"/>
                <a:gd name="connsiteX5" fmla="*/ 192164 w 581701"/>
                <a:gd name="connsiteY5" fmla="*/ 297281 h 403120"/>
                <a:gd name="connsiteX6" fmla="*/ 371927 w 581701"/>
                <a:gd name="connsiteY6" fmla="*/ 389948 h 403120"/>
                <a:gd name="connsiteX7" fmla="*/ 380156 w 581701"/>
                <a:gd name="connsiteY7" fmla="*/ 402607 h 403120"/>
                <a:gd name="connsiteX8" fmla="*/ 580176 w 581701"/>
                <a:gd name="connsiteY8" fmla="*/ 402607 h 403120"/>
                <a:gd name="connsiteX9" fmla="*/ 488775 w 581701"/>
                <a:gd name="connsiteY9" fmla="*/ 124100 h 403120"/>
                <a:gd name="connsiteX10" fmla="*/ 236725 w 581701"/>
                <a:gd name="connsiteY10" fmla="*/ 3835 h 40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1701" h="403120">
                  <a:moveTo>
                    <a:pt x="236725" y="3835"/>
                  </a:moveTo>
                  <a:cubicBezTo>
                    <a:pt x="145198" y="27508"/>
                    <a:pt x="66455" y="152584"/>
                    <a:pt x="8856" y="365642"/>
                  </a:cubicBezTo>
                  <a:lnTo>
                    <a:pt x="8856" y="365642"/>
                  </a:lnTo>
                  <a:cubicBezTo>
                    <a:pt x="5437" y="378302"/>
                    <a:pt x="2019" y="390961"/>
                    <a:pt x="-1526" y="402354"/>
                  </a:cubicBezTo>
                  <a:lnTo>
                    <a:pt x="89369" y="402354"/>
                  </a:lnTo>
                  <a:cubicBezTo>
                    <a:pt x="113042" y="347919"/>
                    <a:pt x="148868" y="309940"/>
                    <a:pt x="192164" y="297281"/>
                  </a:cubicBezTo>
                  <a:cubicBezTo>
                    <a:pt x="226724" y="287027"/>
                    <a:pt x="296351" y="285508"/>
                    <a:pt x="371927" y="389948"/>
                  </a:cubicBezTo>
                  <a:cubicBezTo>
                    <a:pt x="374840" y="393872"/>
                    <a:pt x="377498" y="398050"/>
                    <a:pt x="380156" y="402607"/>
                  </a:cubicBezTo>
                  <a:lnTo>
                    <a:pt x="580176" y="402607"/>
                  </a:lnTo>
                  <a:cubicBezTo>
                    <a:pt x="567516" y="280064"/>
                    <a:pt x="539791" y="177270"/>
                    <a:pt x="488775" y="124100"/>
                  </a:cubicBezTo>
                  <a:cubicBezTo>
                    <a:pt x="393449" y="25863"/>
                    <a:pt x="308503" y="-14648"/>
                    <a:pt x="236725" y="3835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A7C9388-CC75-49C0-8944-A0C493A5EFA2}"/>
                </a:ext>
              </a:extLst>
            </p:cNvPr>
            <p:cNvSpPr/>
            <p:nvPr/>
          </p:nvSpPr>
          <p:spPr>
            <a:xfrm>
              <a:off x="9682015" y="4652413"/>
              <a:ext cx="2506947" cy="2190521"/>
            </a:xfrm>
            <a:custGeom>
              <a:avLst/>
              <a:gdLst>
                <a:gd name="connsiteX0" fmla="*/ -1526 w 2506947"/>
                <a:gd name="connsiteY0" fmla="*/ 2190009 h 2190521"/>
                <a:gd name="connsiteX1" fmla="*/ 105952 w 2506947"/>
                <a:gd name="connsiteY1" fmla="*/ 2190009 h 2190521"/>
                <a:gd name="connsiteX2" fmla="*/ 724365 w 2506947"/>
                <a:gd name="connsiteY2" fmla="*/ 1309039 h 2190521"/>
                <a:gd name="connsiteX3" fmla="*/ 1189980 w 2506947"/>
                <a:gd name="connsiteY3" fmla="*/ 602516 h 2190521"/>
                <a:gd name="connsiteX4" fmla="*/ 1958028 w 2506947"/>
                <a:gd name="connsiteY4" fmla="*/ 326541 h 2190521"/>
                <a:gd name="connsiteX5" fmla="*/ 2505422 w 2506947"/>
                <a:gd name="connsiteY5" fmla="*/ 722401 h 2190521"/>
                <a:gd name="connsiteX6" fmla="*/ 2505422 w 2506947"/>
                <a:gd name="connsiteY6" fmla="*/ 321857 h 2190521"/>
                <a:gd name="connsiteX7" fmla="*/ 1741172 w 2506947"/>
                <a:gd name="connsiteY7" fmla="*/ 3218 h 2190521"/>
                <a:gd name="connsiteX8" fmla="*/ 990340 w 2506947"/>
                <a:gd name="connsiteY8" fmla="*/ 543524 h 2190521"/>
                <a:gd name="connsiteX9" fmla="*/ 858935 w 2506947"/>
                <a:gd name="connsiteY9" fmla="*/ 819499 h 2190521"/>
                <a:gd name="connsiteX10" fmla="*/ 313061 w 2506947"/>
                <a:gd name="connsiteY10" fmla="*/ 1816176 h 2190521"/>
                <a:gd name="connsiteX11" fmla="*/ 313061 w 2506947"/>
                <a:gd name="connsiteY11" fmla="*/ 1816176 h 2190521"/>
                <a:gd name="connsiteX12" fmla="*/ -1526 w 2506947"/>
                <a:gd name="connsiteY12" fmla="*/ 2190009 h 219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6947" h="2190521">
                  <a:moveTo>
                    <a:pt x="-1526" y="2190009"/>
                  </a:moveTo>
                  <a:lnTo>
                    <a:pt x="105952" y="2190009"/>
                  </a:lnTo>
                  <a:cubicBezTo>
                    <a:pt x="351799" y="1948467"/>
                    <a:pt x="540930" y="1624006"/>
                    <a:pt x="724365" y="1309039"/>
                  </a:cubicBezTo>
                  <a:cubicBezTo>
                    <a:pt x="875393" y="1049394"/>
                    <a:pt x="1018192" y="804181"/>
                    <a:pt x="1189980" y="602516"/>
                  </a:cubicBezTo>
                  <a:cubicBezTo>
                    <a:pt x="1388100" y="370089"/>
                    <a:pt x="1675088" y="267041"/>
                    <a:pt x="1958028" y="326541"/>
                  </a:cubicBezTo>
                  <a:cubicBezTo>
                    <a:pt x="2180453" y="373381"/>
                    <a:pt x="2369713" y="512635"/>
                    <a:pt x="2505422" y="722401"/>
                  </a:cubicBezTo>
                  <a:lnTo>
                    <a:pt x="2505422" y="321857"/>
                  </a:lnTo>
                  <a:cubicBezTo>
                    <a:pt x="2282868" y="89430"/>
                    <a:pt x="2015501" y="-22986"/>
                    <a:pt x="1741172" y="3218"/>
                  </a:cubicBezTo>
                  <a:cubicBezTo>
                    <a:pt x="1430889" y="32715"/>
                    <a:pt x="1150229" y="234887"/>
                    <a:pt x="990340" y="543524"/>
                  </a:cubicBezTo>
                  <a:cubicBezTo>
                    <a:pt x="950716" y="619480"/>
                    <a:pt x="908181" y="712400"/>
                    <a:pt x="858935" y="819499"/>
                  </a:cubicBezTo>
                  <a:cubicBezTo>
                    <a:pt x="724239" y="1111552"/>
                    <a:pt x="556755" y="1475004"/>
                    <a:pt x="313061" y="1816176"/>
                  </a:cubicBezTo>
                  <a:lnTo>
                    <a:pt x="313061" y="1816176"/>
                  </a:lnTo>
                  <a:cubicBezTo>
                    <a:pt x="218875" y="1949429"/>
                    <a:pt x="113674" y="2074492"/>
                    <a:pt x="-1526" y="2190009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EDA9ABE-79C1-4CD9-85C3-FD33BB477782}"/>
                </a:ext>
              </a:extLst>
            </p:cNvPr>
            <p:cNvSpPr/>
            <p:nvPr/>
          </p:nvSpPr>
          <p:spPr>
            <a:xfrm>
              <a:off x="10899725" y="6007612"/>
              <a:ext cx="968826" cy="835323"/>
            </a:xfrm>
            <a:custGeom>
              <a:avLst/>
              <a:gdLst>
                <a:gd name="connsiteX0" fmla="*/ 870077 w 968826"/>
                <a:gd name="connsiteY0" fmla="*/ 263364 h 835323"/>
                <a:gd name="connsiteX1" fmla="*/ 589797 w 968826"/>
                <a:gd name="connsiteY1" fmla="*/ -79 h 835323"/>
                <a:gd name="connsiteX2" fmla="*/ 227990 w 968826"/>
                <a:gd name="connsiteY2" fmla="*/ 266782 h 835323"/>
                <a:gd name="connsiteX3" fmla="*/ 66709 w 968826"/>
                <a:gd name="connsiteY3" fmla="*/ 642767 h 835323"/>
                <a:gd name="connsiteX4" fmla="*/ 66709 w 968826"/>
                <a:gd name="connsiteY4" fmla="*/ 642767 h 835323"/>
                <a:gd name="connsiteX5" fmla="*/ -1526 w 968826"/>
                <a:gd name="connsiteY5" fmla="*/ 834811 h 835323"/>
                <a:gd name="connsiteX6" fmla="*/ 127981 w 968826"/>
                <a:gd name="connsiteY6" fmla="*/ 834811 h 835323"/>
                <a:gd name="connsiteX7" fmla="*/ 142792 w 968826"/>
                <a:gd name="connsiteY7" fmla="*/ 783287 h 835323"/>
                <a:gd name="connsiteX8" fmla="*/ 412185 w 968826"/>
                <a:gd name="connsiteY8" fmla="*/ 379831 h 835323"/>
                <a:gd name="connsiteX9" fmla="*/ 721834 w 968826"/>
                <a:gd name="connsiteY9" fmla="*/ 516299 h 835323"/>
                <a:gd name="connsiteX10" fmla="*/ 830580 w 968826"/>
                <a:gd name="connsiteY10" fmla="*/ 834811 h 835323"/>
                <a:gd name="connsiteX11" fmla="*/ 967301 w 968826"/>
                <a:gd name="connsiteY11" fmla="*/ 834811 h 835323"/>
                <a:gd name="connsiteX12" fmla="*/ 870077 w 968826"/>
                <a:gd name="connsiteY12" fmla="*/ 263364 h 83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8826" h="835323">
                  <a:moveTo>
                    <a:pt x="870077" y="263364"/>
                  </a:moveTo>
                  <a:cubicBezTo>
                    <a:pt x="784499" y="95373"/>
                    <a:pt x="690186" y="6757"/>
                    <a:pt x="589797" y="-79"/>
                  </a:cubicBezTo>
                  <a:cubicBezTo>
                    <a:pt x="479913" y="-7675"/>
                    <a:pt x="354964" y="84613"/>
                    <a:pt x="227990" y="266782"/>
                  </a:cubicBezTo>
                  <a:cubicBezTo>
                    <a:pt x="164692" y="357550"/>
                    <a:pt x="119245" y="489715"/>
                    <a:pt x="66709" y="642767"/>
                  </a:cubicBezTo>
                  <a:lnTo>
                    <a:pt x="66709" y="642767"/>
                  </a:lnTo>
                  <a:cubicBezTo>
                    <a:pt x="45315" y="704798"/>
                    <a:pt x="23161" y="769361"/>
                    <a:pt x="-1526" y="834811"/>
                  </a:cubicBezTo>
                  <a:lnTo>
                    <a:pt x="127981" y="834811"/>
                  </a:lnTo>
                  <a:cubicBezTo>
                    <a:pt x="133171" y="817974"/>
                    <a:pt x="138108" y="800884"/>
                    <a:pt x="142792" y="783287"/>
                  </a:cubicBezTo>
                  <a:cubicBezTo>
                    <a:pt x="206089" y="545290"/>
                    <a:pt x="297365" y="409580"/>
                    <a:pt x="412185" y="379831"/>
                  </a:cubicBezTo>
                  <a:cubicBezTo>
                    <a:pt x="505992" y="355524"/>
                    <a:pt x="610179" y="401478"/>
                    <a:pt x="721834" y="516299"/>
                  </a:cubicBezTo>
                  <a:cubicBezTo>
                    <a:pt x="778296" y="574533"/>
                    <a:pt x="814629" y="680872"/>
                    <a:pt x="830580" y="834811"/>
                  </a:cubicBezTo>
                  <a:lnTo>
                    <a:pt x="967301" y="834811"/>
                  </a:lnTo>
                  <a:cubicBezTo>
                    <a:pt x="966415" y="616309"/>
                    <a:pt x="941728" y="404010"/>
                    <a:pt x="870077" y="263364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BA22A2C-E996-4D4E-8984-53FFC399C663}"/>
                </a:ext>
              </a:extLst>
            </p:cNvPr>
            <p:cNvSpPr/>
            <p:nvPr/>
          </p:nvSpPr>
          <p:spPr>
            <a:xfrm>
              <a:off x="9139179" y="4275481"/>
              <a:ext cx="3049657" cy="2567453"/>
            </a:xfrm>
            <a:custGeom>
              <a:avLst/>
              <a:gdLst>
                <a:gd name="connsiteX0" fmla="*/ 456998 w 3049657"/>
                <a:gd name="connsiteY0" fmla="*/ 2566941 h 2567453"/>
                <a:gd name="connsiteX1" fmla="*/ 807919 w 3049657"/>
                <a:gd name="connsiteY1" fmla="*/ 2159561 h 2567453"/>
                <a:gd name="connsiteX2" fmla="*/ 1347969 w 3049657"/>
                <a:gd name="connsiteY2" fmla="*/ 1172125 h 2567453"/>
                <a:gd name="connsiteX3" fmla="*/ 1480640 w 3049657"/>
                <a:gd name="connsiteY3" fmla="*/ 893617 h 2567453"/>
                <a:gd name="connsiteX4" fmla="*/ 2278184 w 3049657"/>
                <a:gd name="connsiteY4" fmla="*/ 321790 h 2567453"/>
                <a:gd name="connsiteX5" fmla="*/ 3048131 w 3049657"/>
                <a:gd name="connsiteY5" fmla="*/ 615616 h 2567453"/>
                <a:gd name="connsiteX6" fmla="*/ 3048131 w 3049657"/>
                <a:gd name="connsiteY6" fmla="*/ 263050 h 2567453"/>
                <a:gd name="connsiteX7" fmla="*/ 1005025 w 3049657"/>
                <a:gd name="connsiteY7" fmla="*/ 985651 h 2567453"/>
                <a:gd name="connsiteX8" fmla="*/ -1526 w 3049657"/>
                <a:gd name="connsiteY8" fmla="*/ 2566941 h 256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9657" h="2567453">
                  <a:moveTo>
                    <a:pt x="456998" y="2566941"/>
                  </a:moveTo>
                  <a:cubicBezTo>
                    <a:pt x="586884" y="2442802"/>
                    <a:pt x="704364" y="2306372"/>
                    <a:pt x="807919" y="2159561"/>
                  </a:cubicBezTo>
                  <a:cubicBezTo>
                    <a:pt x="1048448" y="1822819"/>
                    <a:pt x="1214665" y="1462025"/>
                    <a:pt x="1347969" y="1172125"/>
                  </a:cubicBezTo>
                  <a:cubicBezTo>
                    <a:pt x="1397595" y="1064520"/>
                    <a:pt x="1440510" y="971219"/>
                    <a:pt x="1480640" y="893617"/>
                  </a:cubicBezTo>
                  <a:cubicBezTo>
                    <a:pt x="1649896" y="567130"/>
                    <a:pt x="1948153" y="353439"/>
                    <a:pt x="2278184" y="321790"/>
                  </a:cubicBezTo>
                  <a:cubicBezTo>
                    <a:pt x="2553653" y="295206"/>
                    <a:pt x="2821527" y="398887"/>
                    <a:pt x="3048131" y="615616"/>
                  </a:cubicBezTo>
                  <a:lnTo>
                    <a:pt x="3048131" y="263050"/>
                  </a:lnTo>
                  <a:cubicBezTo>
                    <a:pt x="2417818" y="-234971"/>
                    <a:pt x="1361769" y="-45080"/>
                    <a:pt x="1005025" y="985651"/>
                  </a:cubicBezTo>
                  <a:cubicBezTo>
                    <a:pt x="822222" y="1456709"/>
                    <a:pt x="599924" y="2077274"/>
                    <a:pt x="-1526" y="2566941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74378EE-6F78-4452-99AE-B67578DB7D40}"/>
                </a:ext>
              </a:extLst>
            </p:cNvPr>
            <p:cNvSpPr/>
            <p:nvPr/>
          </p:nvSpPr>
          <p:spPr>
            <a:xfrm>
              <a:off x="10557795" y="5769755"/>
              <a:ext cx="1483811" cy="1073180"/>
            </a:xfrm>
            <a:custGeom>
              <a:avLst/>
              <a:gdLst>
                <a:gd name="connsiteX0" fmla="*/ 1000974 w 1483811"/>
                <a:gd name="connsiteY0" fmla="*/ 414 h 1073180"/>
                <a:gd name="connsiteX1" fmla="*/ 408386 w 1483811"/>
                <a:gd name="connsiteY1" fmla="*/ 436657 h 1073180"/>
                <a:gd name="connsiteX2" fmla="*/ -1526 w 1483811"/>
                <a:gd name="connsiteY2" fmla="*/ 1072668 h 1073180"/>
                <a:gd name="connsiteX3" fmla="*/ 276981 w 1483811"/>
                <a:gd name="connsiteY3" fmla="*/ 1072668 h 1073180"/>
                <a:gd name="connsiteX4" fmla="*/ 352938 w 1483811"/>
                <a:gd name="connsiteY4" fmla="*/ 861761 h 1073180"/>
                <a:gd name="connsiteX5" fmla="*/ 521561 w 1483811"/>
                <a:gd name="connsiteY5" fmla="*/ 471471 h 1073180"/>
                <a:gd name="connsiteX6" fmla="*/ 936031 w 1483811"/>
                <a:gd name="connsiteY6" fmla="*/ 179418 h 1073180"/>
                <a:gd name="connsiteX7" fmla="*/ 1265176 w 1483811"/>
                <a:gd name="connsiteY7" fmla="*/ 474889 h 1073180"/>
                <a:gd name="connsiteX8" fmla="*/ 1368351 w 1483811"/>
                <a:gd name="connsiteY8" fmla="*/ 1072668 h 1073180"/>
                <a:gd name="connsiteX9" fmla="*/ 1482285 w 1483811"/>
                <a:gd name="connsiteY9" fmla="*/ 1072668 h 1073180"/>
                <a:gd name="connsiteX10" fmla="*/ 1374300 w 1483811"/>
                <a:gd name="connsiteY10" fmla="*/ 393616 h 1073180"/>
                <a:gd name="connsiteX11" fmla="*/ 1000974 w 1483811"/>
                <a:gd name="connsiteY11" fmla="*/ 414 h 107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3811" h="1073180">
                  <a:moveTo>
                    <a:pt x="1000974" y="414"/>
                  </a:moveTo>
                  <a:cubicBezTo>
                    <a:pt x="774243" y="-16929"/>
                    <a:pt x="526372" y="212206"/>
                    <a:pt x="408386" y="436657"/>
                  </a:cubicBezTo>
                  <a:cubicBezTo>
                    <a:pt x="288374" y="658894"/>
                    <a:pt x="151273" y="871535"/>
                    <a:pt x="-1526" y="1072668"/>
                  </a:cubicBezTo>
                  <a:lnTo>
                    <a:pt x="276981" y="1072668"/>
                  </a:lnTo>
                  <a:cubicBezTo>
                    <a:pt x="304705" y="1000762"/>
                    <a:pt x="329265" y="929616"/>
                    <a:pt x="352938" y="861761"/>
                  </a:cubicBezTo>
                  <a:cubicBezTo>
                    <a:pt x="407246" y="704658"/>
                    <a:pt x="454214" y="568822"/>
                    <a:pt x="521561" y="471471"/>
                  </a:cubicBezTo>
                  <a:cubicBezTo>
                    <a:pt x="663094" y="268920"/>
                    <a:pt x="802221" y="170303"/>
                    <a:pt x="936031" y="179418"/>
                  </a:cubicBezTo>
                  <a:cubicBezTo>
                    <a:pt x="1058575" y="187900"/>
                    <a:pt x="1169471" y="287150"/>
                    <a:pt x="1265176" y="474889"/>
                  </a:cubicBezTo>
                  <a:cubicBezTo>
                    <a:pt x="1341132" y="624397"/>
                    <a:pt x="1367464" y="846064"/>
                    <a:pt x="1368351" y="1072668"/>
                  </a:cubicBezTo>
                  <a:lnTo>
                    <a:pt x="1482285" y="1072668"/>
                  </a:lnTo>
                  <a:cubicBezTo>
                    <a:pt x="1480133" y="856191"/>
                    <a:pt x="1452029" y="620093"/>
                    <a:pt x="1374300" y="393616"/>
                  </a:cubicBezTo>
                  <a:cubicBezTo>
                    <a:pt x="1290621" y="148655"/>
                    <a:pt x="1160989" y="12693"/>
                    <a:pt x="1000974" y="414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07E3A7-3380-483F-BA08-A810544E7A59}"/>
                </a:ext>
              </a:extLst>
            </p:cNvPr>
            <p:cNvSpPr/>
            <p:nvPr/>
          </p:nvSpPr>
          <p:spPr>
            <a:xfrm>
              <a:off x="10288275" y="5259204"/>
              <a:ext cx="1900687" cy="1583984"/>
            </a:xfrm>
            <a:custGeom>
              <a:avLst/>
              <a:gdLst>
                <a:gd name="connsiteX0" fmla="*/ 1524821 w 1900687"/>
                <a:gd name="connsiteY0" fmla="*/ 92317 h 1583984"/>
                <a:gd name="connsiteX1" fmla="*/ 1128075 w 1900687"/>
                <a:gd name="connsiteY1" fmla="*/ 10664 h 1583984"/>
                <a:gd name="connsiteX2" fmla="*/ 381168 w 1900687"/>
                <a:gd name="connsiteY2" fmla="*/ 889481 h 1583984"/>
                <a:gd name="connsiteX3" fmla="*/ 74431 w 1900687"/>
                <a:gd name="connsiteY3" fmla="*/ 1477512 h 1583984"/>
                <a:gd name="connsiteX4" fmla="*/ 74431 w 1900687"/>
                <a:gd name="connsiteY4" fmla="*/ 1477512 h 1583984"/>
                <a:gd name="connsiteX5" fmla="*/ -1526 w 1900687"/>
                <a:gd name="connsiteY5" fmla="*/ 1583472 h 1583984"/>
                <a:gd name="connsiteX6" fmla="*/ 192923 w 1900687"/>
                <a:gd name="connsiteY6" fmla="*/ 1583472 h 1583984"/>
                <a:gd name="connsiteX7" fmla="*/ 625623 w 1900687"/>
                <a:gd name="connsiteY7" fmla="*/ 919105 h 1583984"/>
                <a:gd name="connsiteX8" fmla="*/ 1274797 w 1900687"/>
                <a:gd name="connsiteY8" fmla="*/ 451846 h 1583984"/>
                <a:gd name="connsiteX9" fmla="*/ 1699015 w 1900687"/>
                <a:gd name="connsiteY9" fmla="*/ 884418 h 1583984"/>
                <a:gd name="connsiteX10" fmla="*/ 1809785 w 1900687"/>
                <a:gd name="connsiteY10" fmla="*/ 1582839 h 1583984"/>
                <a:gd name="connsiteX11" fmla="*/ 1899161 w 1900687"/>
                <a:gd name="connsiteY11" fmla="*/ 1582839 h 1583984"/>
                <a:gd name="connsiteX12" fmla="*/ 1899161 w 1900687"/>
                <a:gd name="connsiteY12" fmla="*/ 915813 h 1583984"/>
                <a:gd name="connsiteX13" fmla="*/ 1524821 w 1900687"/>
                <a:gd name="connsiteY13" fmla="*/ 92317 h 158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0687" h="1583984">
                  <a:moveTo>
                    <a:pt x="1524821" y="92317"/>
                  </a:moveTo>
                  <a:cubicBezTo>
                    <a:pt x="1409494" y="9145"/>
                    <a:pt x="1275938" y="-18326"/>
                    <a:pt x="1128075" y="10664"/>
                  </a:cubicBezTo>
                  <a:cubicBezTo>
                    <a:pt x="748292" y="85355"/>
                    <a:pt x="570048" y="475898"/>
                    <a:pt x="381168" y="889481"/>
                  </a:cubicBezTo>
                  <a:cubicBezTo>
                    <a:pt x="290273" y="1089627"/>
                    <a:pt x="195834" y="1296609"/>
                    <a:pt x="74431" y="1477512"/>
                  </a:cubicBezTo>
                  <a:lnTo>
                    <a:pt x="74431" y="1477512"/>
                  </a:lnTo>
                  <a:cubicBezTo>
                    <a:pt x="50884" y="1512579"/>
                    <a:pt x="25185" y="1547899"/>
                    <a:pt x="-1526" y="1583472"/>
                  </a:cubicBezTo>
                  <a:lnTo>
                    <a:pt x="192923" y="1583472"/>
                  </a:lnTo>
                  <a:cubicBezTo>
                    <a:pt x="354711" y="1373933"/>
                    <a:pt x="499407" y="1151760"/>
                    <a:pt x="625623" y="919105"/>
                  </a:cubicBezTo>
                  <a:cubicBezTo>
                    <a:pt x="755507" y="672119"/>
                    <a:pt x="1020216" y="432223"/>
                    <a:pt x="1274797" y="451846"/>
                  </a:cubicBezTo>
                  <a:cubicBezTo>
                    <a:pt x="1403924" y="461593"/>
                    <a:pt x="1582422" y="544765"/>
                    <a:pt x="1699015" y="884418"/>
                  </a:cubicBezTo>
                  <a:cubicBezTo>
                    <a:pt x="1779023" y="1117605"/>
                    <a:pt x="1807760" y="1360539"/>
                    <a:pt x="1809785" y="1582839"/>
                  </a:cubicBezTo>
                  <a:lnTo>
                    <a:pt x="1899161" y="1582839"/>
                  </a:lnTo>
                  <a:lnTo>
                    <a:pt x="1899161" y="915813"/>
                  </a:lnTo>
                  <a:cubicBezTo>
                    <a:pt x="1843713" y="514003"/>
                    <a:pt x="1714586" y="229039"/>
                    <a:pt x="1524821" y="92317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4AA4299-4DA3-44B5-803A-0D6CDB782EE8}"/>
                </a:ext>
              </a:extLst>
            </p:cNvPr>
            <p:cNvSpPr/>
            <p:nvPr/>
          </p:nvSpPr>
          <p:spPr>
            <a:xfrm>
              <a:off x="9872540" y="5021685"/>
              <a:ext cx="2317054" cy="1821502"/>
            </a:xfrm>
            <a:custGeom>
              <a:avLst/>
              <a:gdLst>
                <a:gd name="connsiteX0" fmla="*/ 743861 w 2317054"/>
                <a:gd name="connsiteY0" fmla="*/ 1102694 h 1821502"/>
                <a:gd name="connsiteX1" fmla="*/ 1532416 w 2317054"/>
                <a:gd name="connsiteY1" fmla="*/ 191215 h 1821502"/>
                <a:gd name="connsiteX2" fmla="*/ 1975496 w 2317054"/>
                <a:gd name="connsiteY2" fmla="*/ 282743 h 1821502"/>
                <a:gd name="connsiteX3" fmla="*/ 2315529 w 2317054"/>
                <a:gd name="connsiteY3" fmla="*/ 854316 h 1821502"/>
                <a:gd name="connsiteX4" fmla="*/ 2315529 w 2317054"/>
                <a:gd name="connsiteY4" fmla="*/ 469217 h 1821502"/>
                <a:gd name="connsiteX5" fmla="*/ 2140449 w 2317054"/>
                <a:gd name="connsiteY5" fmla="*/ 228687 h 1821502"/>
                <a:gd name="connsiteX6" fmla="*/ 1755729 w 2317054"/>
                <a:gd name="connsiteY6" fmla="*/ 14743 h 1821502"/>
                <a:gd name="connsiteX7" fmla="*/ 1044901 w 2317054"/>
                <a:gd name="connsiteY7" fmla="*/ 271223 h 1821502"/>
                <a:gd name="connsiteX8" fmla="*/ 585238 w 2317054"/>
                <a:gd name="connsiteY8" fmla="*/ 969264 h 1821502"/>
                <a:gd name="connsiteX9" fmla="*/ 585238 w 2317054"/>
                <a:gd name="connsiteY9" fmla="*/ 969264 h 1821502"/>
                <a:gd name="connsiteX10" fmla="*/ -1526 w 2317054"/>
                <a:gd name="connsiteY10" fmla="*/ 1820990 h 1821502"/>
                <a:gd name="connsiteX11" fmla="*/ 341164 w 2317054"/>
                <a:gd name="connsiteY11" fmla="*/ 1820990 h 1821502"/>
                <a:gd name="connsiteX12" fmla="*/ 442440 w 2317054"/>
                <a:gd name="connsiteY12" fmla="*/ 1682623 h 1821502"/>
                <a:gd name="connsiteX13" fmla="*/ 743861 w 2317054"/>
                <a:gd name="connsiteY13" fmla="*/ 1102694 h 1821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7054" h="1821502">
                  <a:moveTo>
                    <a:pt x="743861" y="1102694"/>
                  </a:moveTo>
                  <a:cubicBezTo>
                    <a:pt x="938563" y="675185"/>
                    <a:pt x="1122504" y="271223"/>
                    <a:pt x="1532416" y="191215"/>
                  </a:cubicBezTo>
                  <a:cubicBezTo>
                    <a:pt x="1694584" y="159313"/>
                    <a:pt x="1847636" y="191215"/>
                    <a:pt x="1975496" y="282743"/>
                  </a:cubicBezTo>
                  <a:cubicBezTo>
                    <a:pt x="2127410" y="392500"/>
                    <a:pt x="2242990" y="587329"/>
                    <a:pt x="2315529" y="854316"/>
                  </a:cubicBezTo>
                  <a:lnTo>
                    <a:pt x="2315529" y="469217"/>
                  </a:lnTo>
                  <a:cubicBezTo>
                    <a:pt x="2269448" y="380765"/>
                    <a:pt x="2210456" y="299694"/>
                    <a:pt x="2140449" y="228687"/>
                  </a:cubicBezTo>
                  <a:cubicBezTo>
                    <a:pt x="2035755" y="121475"/>
                    <a:pt x="1902073" y="47125"/>
                    <a:pt x="1755729" y="14743"/>
                  </a:cubicBezTo>
                  <a:cubicBezTo>
                    <a:pt x="1494311" y="-40326"/>
                    <a:pt x="1228970" y="55633"/>
                    <a:pt x="1044901" y="271223"/>
                  </a:cubicBezTo>
                  <a:cubicBezTo>
                    <a:pt x="876532" y="468963"/>
                    <a:pt x="734999" y="711898"/>
                    <a:pt x="585238" y="969264"/>
                  </a:cubicBezTo>
                  <a:lnTo>
                    <a:pt x="585238" y="969264"/>
                  </a:lnTo>
                  <a:cubicBezTo>
                    <a:pt x="410157" y="1270178"/>
                    <a:pt x="229760" y="1579575"/>
                    <a:pt x="-1526" y="1820990"/>
                  </a:cubicBezTo>
                  <a:lnTo>
                    <a:pt x="341164" y="1820990"/>
                  </a:lnTo>
                  <a:cubicBezTo>
                    <a:pt x="377497" y="1775163"/>
                    <a:pt x="411551" y="1728957"/>
                    <a:pt x="442440" y="1682623"/>
                  </a:cubicBezTo>
                  <a:cubicBezTo>
                    <a:pt x="560425" y="1505517"/>
                    <a:pt x="653600" y="1300815"/>
                    <a:pt x="743861" y="1102694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D4F9A2-BD44-4C94-9110-894C07FB87B8}"/>
                </a:ext>
              </a:extLst>
            </p:cNvPr>
            <p:cNvSpPr/>
            <p:nvPr/>
          </p:nvSpPr>
          <p:spPr>
            <a:xfrm>
              <a:off x="7520417" y="5124500"/>
              <a:ext cx="4668545" cy="1729068"/>
            </a:xfrm>
            <a:custGeom>
              <a:avLst/>
              <a:gdLst>
                <a:gd name="connsiteX0" fmla="*/ 4667020 w 4668545"/>
                <a:gd name="connsiteY0" fmla="*/ 1380675 h 1729068"/>
                <a:gd name="connsiteX1" fmla="*/ 4239384 w 4668545"/>
                <a:gd name="connsiteY1" fmla="*/ 924176 h 1729068"/>
                <a:gd name="connsiteX2" fmla="*/ 2949387 w 4668545"/>
                <a:gd name="connsiteY2" fmla="*/ 1077735 h 1729068"/>
                <a:gd name="connsiteX3" fmla="*/ 1153140 w 4668545"/>
                <a:gd name="connsiteY3" fmla="*/ -343 h 1729068"/>
                <a:gd name="connsiteX4" fmla="*/ -1526 w 4668545"/>
                <a:gd name="connsiteY4" fmla="*/ 1728556 h 1729068"/>
                <a:gd name="connsiteX5" fmla="*/ 4666766 w 4668545"/>
                <a:gd name="connsiteY5" fmla="*/ 1726024 h 172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8545" h="1729068">
                  <a:moveTo>
                    <a:pt x="4667020" y="1380675"/>
                  </a:moveTo>
                  <a:cubicBezTo>
                    <a:pt x="4571567" y="1207621"/>
                    <a:pt x="4429275" y="1015830"/>
                    <a:pt x="4239384" y="924176"/>
                  </a:cubicBezTo>
                  <a:cubicBezTo>
                    <a:pt x="3886692" y="755046"/>
                    <a:pt x="3631731" y="860879"/>
                    <a:pt x="2949387" y="1077735"/>
                  </a:cubicBezTo>
                  <a:cubicBezTo>
                    <a:pt x="2257549" y="1298262"/>
                    <a:pt x="2182479" y="-17686"/>
                    <a:pt x="1153140" y="-343"/>
                  </a:cubicBezTo>
                  <a:cubicBezTo>
                    <a:pt x="123803" y="17001"/>
                    <a:pt x="-1526" y="1728556"/>
                    <a:pt x="-1526" y="1728556"/>
                  </a:cubicBezTo>
                  <a:lnTo>
                    <a:pt x="4666766" y="1726024"/>
                  </a:lnTo>
                  <a:close/>
                </a:path>
              </a:pathLst>
            </a:custGeom>
            <a:solidFill>
              <a:srgbClr val="DF1C52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</p:grp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40521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297873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4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1895CAE-8A0F-4F3D-9CC8-CAD44FD0A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CCEEA2-1841-4D2F-98A5-4210E5E54B06}"/>
              </a:ext>
            </a:extLst>
          </p:cNvPr>
          <p:cNvGrpSpPr/>
          <p:nvPr userDrawn="1"/>
        </p:nvGrpSpPr>
        <p:grpSpPr>
          <a:xfrm>
            <a:off x="7520670" y="4274081"/>
            <a:ext cx="4673290" cy="2583919"/>
            <a:chOff x="7520670" y="4275494"/>
            <a:chExt cx="4673290" cy="258391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281CF0A-23B2-48EF-9AAF-27984EDC8F77}"/>
                </a:ext>
              </a:extLst>
            </p:cNvPr>
            <p:cNvSpPr/>
            <p:nvPr/>
          </p:nvSpPr>
          <p:spPr>
            <a:xfrm>
              <a:off x="11251218" y="6797931"/>
              <a:ext cx="151533" cy="50851"/>
            </a:xfrm>
            <a:custGeom>
              <a:avLst/>
              <a:gdLst>
                <a:gd name="connsiteX0" fmla="*/ 52634 w 151533"/>
                <a:gd name="connsiteY0" fmla="*/ 1696 h 50851"/>
                <a:gd name="connsiteX1" fmla="*/ -869 w 151533"/>
                <a:gd name="connsiteY1" fmla="*/ 50381 h 50851"/>
                <a:gd name="connsiteX2" fmla="*/ 150664 w 151533"/>
                <a:gd name="connsiteY2" fmla="*/ 50381 h 50851"/>
                <a:gd name="connsiteX3" fmla="*/ 52634 w 151533"/>
                <a:gd name="connsiteY3" fmla="*/ 1696 h 5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533" h="50851">
                  <a:moveTo>
                    <a:pt x="52634" y="1696"/>
                  </a:moveTo>
                  <a:cubicBezTo>
                    <a:pt x="32308" y="7673"/>
                    <a:pt x="13988" y="25103"/>
                    <a:pt x="-869" y="50381"/>
                  </a:cubicBezTo>
                  <a:lnTo>
                    <a:pt x="150664" y="50381"/>
                  </a:lnTo>
                  <a:cubicBezTo>
                    <a:pt x="116073" y="10366"/>
                    <a:pt x="81847" y="-6927"/>
                    <a:pt x="52634" y="1696"/>
                  </a:cubicBezTo>
                  <a:close/>
                </a:path>
              </a:pathLst>
            </a:custGeom>
            <a:solidFill>
              <a:srgbClr val="FBAC23"/>
            </a:solidFill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8669649-40EC-4124-A0DE-26DF12C09AC3}"/>
                </a:ext>
              </a:extLst>
            </p:cNvPr>
            <p:cNvSpPr/>
            <p:nvPr/>
          </p:nvSpPr>
          <p:spPr>
            <a:xfrm>
              <a:off x="11094215" y="6445269"/>
              <a:ext cx="582435" cy="403514"/>
            </a:xfrm>
            <a:custGeom>
              <a:avLst/>
              <a:gdLst>
                <a:gd name="connsiteX0" fmla="*/ 236936 w 582435"/>
                <a:gd name="connsiteY0" fmla="*/ 3939 h 403514"/>
                <a:gd name="connsiteX1" fmla="*/ 9430 w 582435"/>
                <a:gd name="connsiteY1" fmla="*/ 366587 h 403514"/>
                <a:gd name="connsiteX2" fmla="*/ 9430 w 582435"/>
                <a:gd name="connsiteY2" fmla="*/ 366268 h 403514"/>
                <a:gd name="connsiteX3" fmla="*/ -869 w 582435"/>
                <a:gd name="connsiteY3" fmla="*/ 403044 h 403514"/>
                <a:gd name="connsiteX4" fmla="*/ 90279 w 582435"/>
                <a:gd name="connsiteY4" fmla="*/ 403044 h 403514"/>
                <a:gd name="connsiteX5" fmla="*/ 193139 w 582435"/>
                <a:gd name="connsiteY5" fmla="*/ 297735 h 403514"/>
                <a:gd name="connsiteX6" fmla="*/ 373156 w 582435"/>
                <a:gd name="connsiteY6" fmla="*/ 390633 h 403514"/>
                <a:gd name="connsiteX7" fmla="*/ 381314 w 582435"/>
                <a:gd name="connsiteY7" fmla="*/ 403044 h 403514"/>
                <a:gd name="connsiteX8" fmla="*/ 581566 w 582435"/>
                <a:gd name="connsiteY8" fmla="*/ 403044 h 403514"/>
                <a:gd name="connsiteX9" fmla="*/ 490053 w 582435"/>
                <a:gd name="connsiteY9" fmla="*/ 124441 h 403514"/>
                <a:gd name="connsiteX10" fmla="*/ 236936 w 582435"/>
                <a:gd name="connsiteY10" fmla="*/ 3939 h 40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2435" h="403514">
                  <a:moveTo>
                    <a:pt x="236936" y="3939"/>
                  </a:moveTo>
                  <a:cubicBezTo>
                    <a:pt x="145332" y="27665"/>
                    <a:pt x="66580" y="153095"/>
                    <a:pt x="9430" y="366587"/>
                  </a:cubicBezTo>
                  <a:lnTo>
                    <a:pt x="9430" y="366268"/>
                  </a:lnTo>
                  <a:cubicBezTo>
                    <a:pt x="6104" y="378724"/>
                    <a:pt x="2686" y="390952"/>
                    <a:pt x="-869" y="403044"/>
                  </a:cubicBezTo>
                  <a:lnTo>
                    <a:pt x="90279" y="403044"/>
                  </a:lnTo>
                  <a:cubicBezTo>
                    <a:pt x="114023" y="348518"/>
                    <a:pt x="149844" y="310465"/>
                    <a:pt x="193139" y="297735"/>
                  </a:cubicBezTo>
                  <a:cubicBezTo>
                    <a:pt x="227821" y="287469"/>
                    <a:pt x="297458" y="285917"/>
                    <a:pt x="373156" y="390633"/>
                  </a:cubicBezTo>
                  <a:cubicBezTo>
                    <a:pt x="375982" y="394602"/>
                    <a:pt x="378716" y="398754"/>
                    <a:pt x="381314" y="403044"/>
                  </a:cubicBezTo>
                  <a:lnTo>
                    <a:pt x="581566" y="403044"/>
                  </a:lnTo>
                  <a:cubicBezTo>
                    <a:pt x="568714" y="280123"/>
                    <a:pt x="541188" y="177141"/>
                    <a:pt x="490053" y="124441"/>
                  </a:cubicBezTo>
                  <a:cubicBezTo>
                    <a:pt x="393892" y="25931"/>
                    <a:pt x="308806" y="-14723"/>
                    <a:pt x="236936" y="3939"/>
                  </a:cubicBezTo>
                  <a:close/>
                </a:path>
              </a:pathLst>
            </a:custGeom>
            <a:solidFill>
              <a:srgbClr val="FBAC23"/>
            </a:solidFill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45796C9-4E0E-4DF1-A04C-9056B3C16FC8}"/>
                </a:ext>
              </a:extLst>
            </p:cNvPr>
            <p:cNvSpPr/>
            <p:nvPr/>
          </p:nvSpPr>
          <p:spPr>
            <a:xfrm>
              <a:off x="9684339" y="4653196"/>
              <a:ext cx="2509620" cy="2195586"/>
            </a:xfrm>
            <a:custGeom>
              <a:avLst/>
              <a:gdLst>
                <a:gd name="connsiteX0" fmla="*/ -869 w 2509620"/>
                <a:gd name="connsiteY0" fmla="*/ 2195116 h 2195586"/>
                <a:gd name="connsiteX1" fmla="*/ 106776 w 2509620"/>
                <a:gd name="connsiteY1" fmla="*/ 2195116 h 2195586"/>
                <a:gd name="connsiteX2" fmla="*/ 725762 w 2509620"/>
                <a:gd name="connsiteY2" fmla="*/ 1312130 h 2195586"/>
                <a:gd name="connsiteX3" fmla="*/ 1191938 w 2509620"/>
                <a:gd name="connsiteY3" fmla="*/ 603989 h 2195586"/>
                <a:gd name="connsiteX4" fmla="*/ 1960771 w 2509620"/>
                <a:gd name="connsiteY4" fmla="*/ 327485 h 2195586"/>
                <a:gd name="connsiteX5" fmla="*/ 2508752 w 2509620"/>
                <a:gd name="connsiteY5" fmla="*/ 724172 h 2195586"/>
                <a:gd name="connsiteX6" fmla="*/ 2508752 w 2509620"/>
                <a:gd name="connsiteY6" fmla="*/ 322649 h 2195586"/>
                <a:gd name="connsiteX7" fmla="*/ 1743747 w 2509620"/>
                <a:gd name="connsiteY7" fmla="*/ 3255 h 2195586"/>
                <a:gd name="connsiteX8" fmla="*/ 992050 w 2509620"/>
                <a:gd name="connsiteY8" fmla="*/ 544855 h 2195586"/>
                <a:gd name="connsiteX9" fmla="*/ 860433 w 2509620"/>
                <a:gd name="connsiteY9" fmla="*/ 821450 h 2195586"/>
                <a:gd name="connsiteX10" fmla="*/ 314001 w 2509620"/>
                <a:gd name="connsiteY10" fmla="*/ 1820376 h 2195586"/>
                <a:gd name="connsiteX11" fmla="*/ 314001 w 2509620"/>
                <a:gd name="connsiteY11" fmla="*/ 1820376 h 2195586"/>
                <a:gd name="connsiteX12" fmla="*/ -869 w 2509620"/>
                <a:gd name="connsiteY12" fmla="*/ 2195116 h 219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9620" h="2195586">
                  <a:moveTo>
                    <a:pt x="-869" y="2195116"/>
                  </a:moveTo>
                  <a:lnTo>
                    <a:pt x="106776" y="2195116"/>
                  </a:lnTo>
                  <a:cubicBezTo>
                    <a:pt x="352876" y="1953015"/>
                    <a:pt x="542190" y="1627873"/>
                    <a:pt x="725762" y="1312130"/>
                  </a:cubicBezTo>
                  <a:cubicBezTo>
                    <a:pt x="877022" y="1052052"/>
                    <a:pt x="1019942" y="806119"/>
                    <a:pt x="1191938" y="603989"/>
                  </a:cubicBezTo>
                  <a:cubicBezTo>
                    <a:pt x="1390184" y="371288"/>
                    <a:pt x="1677574" y="267713"/>
                    <a:pt x="1960771" y="327485"/>
                  </a:cubicBezTo>
                  <a:cubicBezTo>
                    <a:pt x="2183445" y="374391"/>
                    <a:pt x="2372941" y="513920"/>
                    <a:pt x="2508752" y="724172"/>
                  </a:cubicBezTo>
                  <a:lnTo>
                    <a:pt x="2508752" y="322649"/>
                  </a:lnTo>
                  <a:cubicBezTo>
                    <a:pt x="2285941" y="89948"/>
                    <a:pt x="2018285" y="-22980"/>
                    <a:pt x="1743747" y="3255"/>
                  </a:cubicBezTo>
                  <a:cubicBezTo>
                    <a:pt x="1433070" y="32913"/>
                    <a:pt x="1152106" y="235455"/>
                    <a:pt x="992050" y="544855"/>
                  </a:cubicBezTo>
                  <a:cubicBezTo>
                    <a:pt x="952401" y="621464"/>
                    <a:pt x="909744" y="714134"/>
                    <a:pt x="860433" y="821450"/>
                  </a:cubicBezTo>
                  <a:cubicBezTo>
                    <a:pt x="725625" y="1114152"/>
                    <a:pt x="558050" y="1478488"/>
                    <a:pt x="314001" y="1820376"/>
                  </a:cubicBezTo>
                  <a:lnTo>
                    <a:pt x="314001" y="1820376"/>
                  </a:lnTo>
                  <a:cubicBezTo>
                    <a:pt x="213419" y="1961516"/>
                    <a:pt x="108463" y="2086431"/>
                    <a:pt x="-869" y="2195116"/>
                  </a:cubicBezTo>
                  <a:close/>
                </a:path>
              </a:pathLst>
            </a:custGeom>
            <a:solidFill>
              <a:srgbClr val="FBAC23"/>
            </a:solidFill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8E8D893-93AE-4EE3-B29E-748CA7B5BB95}"/>
                </a:ext>
              </a:extLst>
            </p:cNvPr>
            <p:cNvSpPr/>
            <p:nvPr/>
          </p:nvSpPr>
          <p:spPr>
            <a:xfrm>
              <a:off x="10903078" y="6011409"/>
              <a:ext cx="969722" cy="837510"/>
            </a:xfrm>
            <a:custGeom>
              <a:avLst/>
              <a:gdLst>
                <a:gd name="connsiteX0" fmla="*/ 871735 w 969722"/>
                <a:gd name="connsiteY0" fmla="*/ 264002 h 837510"/>
                <a:gd name="connsiteX1" fmla="*/ 591136 w 969722"/>
                <a:gd name="connsiteY1" fmla="*/ -45 h 837510"/>
                <a:gd name="connsiteX2" fmla="*/ 228960 w 969722"/>
                <a:gd name="connsiteY2" fmla="*/ 267424 h 837510"/>
                <a:gd name="connsiteX3" fmla="*/ 67492 w 969722"/>
                <a:gd name="connsiteY3" fmla="*/ 644217 h 837510"/>
                <a:gd name="connsiteX4" fmla="*/ 67492 w 969722"/>
                <a:gd name="connsiteY4" fmla="*/ 644217 h 837510"/>
                <a:gd name="connsiteX5" fmla="*/ -869 w 969722"/>
                <a:gd name="connsiteY5" fmla="*/ 836766 h 837510"/>
                <a:gd name="connsiteX6" fmla="*/ 128880 w 969722"/>
                <a:gd name="connsiteY6" fmla="*/ 836766 h 837510"/>
                <a:gd name="connsiteX7" fmla="*/ 143737 w 969722"/>
                <a:gd name="connsiteY7" fmla="*/ 785161 h 837510"/>
                <a:gd name="connsiteX8" fmla="*/ 413352 w 969722"/>
                <a:gd name="connsiteY8" fmla="*/ 380764 h 837510"/>
                <a:gd name="connsiteX9" fmla="*/ 723255 w 969722"/>
                <a:gd name="connsiteY9" fmla="*/ 517646 h 837510"/>
                <a:gd name="connsiteX10" fmla="*/ 832131 w 969722"/>
                <a:gd name="connsiteY10" fmla="*/ 837040 h 837510"/>
                <a:gd name="connsiteX11" fmla="*/ 968853 w 969722"/>
                <a:gd name="connsiteY11" fmla="*/ 837040 h 837510"/>
                <a:gd name="connsiteX12" fmla="*/ 871735 w 969722"/>
                <a:gd name="connsiteY12" fmla="*/ 264002 h 83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9722" h="837510">
                  <a:moveTo>
                    <a:pt x="871735" y="264002"/>
                  </a:moveTo>
                  <a:cubicBezTo>
                    <a:pt x="786101" y="95682"/>
                    <a:pt x="691718" y="6799"/>
                    <a:pt x="591136" y="-45"/>
                  </a:cubicBezTo>
                  <a:cubicBezTo>
                    <a:pt x="481166" y="-7573"/>
                    <a:pt x="356020" y="84868"/>
                    <a:pt x="228960" y="267424"/>
                  </a:cubicBezTo>
                  <a:cubicBezTo>
                    <a:pt x="165657" y="358680"/>
                    <a:pt x="120175" y="491000"/>
                    <a:pt x="67492" y="644217"/>
                  </a:cubicBezTo>
                  <a:lnTo>
                    <a:pt x="67492" y="644217"/>
                  </a:lnTo>
                  <a:cubicBezTo>
                    <a:pt x="46117" y="706408"/>
                    <a:pt x="23831" y="771108"/>
                    <a:pt x="-869" y="836766"/>
                  </a:cubicBezTo>
                  <a:lnTo>
                    <a:pt x="128880" y="836766"/>
                  </a:lnTo>
                  <a:cubicBezTo>
                    <a:pt x="134029" y="819838"/>
                    <a:pt x="138997" y="802728"/>
                    <a:pt x="143737" y="785161"/>
                  </a:cubicBezTo>
                  <a:cubicBezTo>
                    <a:pt x="207540" y="546620"/>
                    <a:pt x="298369" y="410513"/>
                    <a:pt x="413352" y="380764"/>
                  </a:cubicBezTo>
                  <a:cubicBezTo>
                    <a:pt x="507235" y="356398"/>
                    <a:pt x="611508" y="402482"/>
                    <a:pt x="723255" y="517646"/>
                  </a:cubicBezTo>
                  <a:cubicBezTo>
                    <a:pt x="779767" y="575958"/>
                    <a:pt x="816135" y="682864"/>
                    <a:pt x="832131" y="837040"/>
                  </a:cubicBezTo>
                  <a:lnTo>
                    <a:pt x="968853" y="837040"/>
                  </a:lnTo>
                  <a:cubicBezTo>
                    <a:pt x="968352" y="617936"/>
                    <a:pt x="943696" y="405083"/>
                    <a:pt x="871735" y="264002"/>
                  </a:cubicBezTo>
                  <a:close/>
                </a:path>
              </a:pathLst>
            </a:custGeom>
            <a:solidFill>
              <a:srgbClr val="FBAC23"/>
            </a:solidFill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1775F96-FCBF-4B11-9995-257F47F773F5}"/>
                </a:ext>
              </a:extLst>
            </p:cNvPr>
            <p:cNvSpPr/>
            <p:nvPr/>
          </p:nvSpPr>
          <p:spPr>
            <a:xfrm>
              <a:off x="9140961" y="4275494"/>
              <a:ext cx="3052999" cy="2573289"/>
            </a:xfrm>
            <a:custGeom>
              <a:avLst/>
              <a:gdLst>
                <a:gd name="connsiteX0" fmla="*/ 458015 w 3052999"/>
                <a:gd name="connsiteY0" fmla="*/ 2572819 h 2573289"/>
                <a:gd name="connsiteX1" fmla="*/ 809390 w 3052999"/>
                <a:gd name="connsiteY1" fmla="*/ 2164451 h 2573289"/>
                <a:gd name="connsiteX2" fmla="*/ 1350080 w 3052999"/>
                <a:gd name="connsiteY2" fmla="*/ 1175016 h 2573289"/>
                <a:gd name="connsiteX3" fmla="*/ 1482882 w 3052999"/>
                <a:gd name="connsiteY3" fmla="*/ 895957 h 2573289"/>
                <a:gd name="connsiteX4" fmla="*/ 2281338 w 3052999"/>
                <a:gd name="connsiteY4" fmla="*/ 322829 h 2573289"/>
                <a:gd name="connsiteX5" fmla="*/ 3052130 w 3052999"/>
                <a:gd name="connsiteY5" fmla="*/ 617355 h 2573289"/>
                <a:gd name="connsiteX6" fmla="*/ 3052130 w 3052999"/>
                <a:gd name="connsiteY6" fmla="*/ 263650 h 2573289"/>
                <a:gd name="connsiteX7" fmla="*/ 1006862 w 3052999"/>
                <a:gd name="connsiteY7" fmla="*/ 987897 h 2573289"/>
                <a:gd name="connsiteX8" fmla="*/ -869 w 3052999"/>
                <a:gd name="connsiteY8" fmla="*/ 2572819 h 257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52999" h="2573289">
                  <a:moveTo>
                    <a:pt x="458015" y="2572819"/>
                  </a:moveTo>
                  <a:cubicBezTo>
                    <a:pt x="580882" y="2456742"/>
                    <a:pt x="698007" y="2320621"/>
                    <a:pt x="809390" y="2164451"/>
                  </a:cubicBezTo>
                  <a:cubicBezTo>
                    <a:pt x="1050203" y="1826807"/>
                    <a:pt x="1216639" y="1465436"/>
                    <a:pt x="1350080" y="1175016"/>
                  </a:cubicBezTo>
                  <a:cubicBezTo>
                    <a:pt x="1399755" y="1067198"/>
                    <a:pt x="1442640" y="973753"/>
                    <a:pt x="1482882" y="895957"/>
                  </a:cubicBezTo>
                  <a:cubicBezTo>
                    <a:pt x="1652280" y="568671"/>
                    <a:pt x="1950926" y="354540"/>
                    <a:pt x="2281338" y="322829"/>
                  </a:cubicBezTo>
                  <a:cubicBezTo>
                    <a:pt x="2557151" y="296182"/>
                    <a:pt x="2825263" y="400031"/>
                    <a:pt x="3052130" y="617355"/>
                  </a:cubicBezTo>
                  <a:lnTo>
                    <a:pt x="3052130" y="263650"/>
                  </a:lnTo>
                  <a:cubicBezTo>
                    <a:pt x="2421113" y="-235471"/>
                    <a:pt x="1364025" y="-45067"/>
                    <a:pt x="1006862" y="987897"/>
                  </a:cubicBezTo>
                  <a:cubicBezTo>
                    <a:pt x="823791" y="1460098"/>
                    <a:pt x="600889" y="2082002"/>
                    <a:pt x="-869" y="2572819"/>
                  </a:cubicBezTo>
                  <a:close/>
                </a:path>
              </a:pathLst>
            </a:custGeom>
            <a:solidFill>
              <a:srgbClr val="FBAC23"/>
            </a:solidFill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9A69F6A-16F9-4E07-9407-FA059516C665}"/>
                </a:ext>
              </a:extLst>
            </p:cNvPr>
            <p:cNvSpPr/>
            <p:nvPr/>
          </p:nvSpPr>
          <p:spPr>
            <a:xfrm>
              <a:off x="10561228" y="5773045"/>
              <a:ext cx="1484844" cy="1075601"/>
            </a:xfrm>
            <a:custGeom>
              <a:avLst/>
              <a:gdLst>
                <a:gd name="connsiteX0" fmla="*/ 1002578 w 1484844"/>
                <a:gd name="connsiteY0" fmla="*/ 463 h 1075601"/>
                <a:gd name="connsiteX1" fmla="*/ 409296 w 1484844"/>
                <a:gd name="connsiteY1" fmla="*/ 437621 h 1075601"/>
                <a:gd name="connsiteX2" fmla="*/ -869 w 1484844"/>
                <a:gd name="connsiteY2" fmla="*/ 1075131 h 1075601"/>
                <a:gd name="connsiteX3" fmla="*/ 278362 w 1484844"/>
                <a:gd name="connsiteY3" fmla="*/ 1075131 h 1075601"/>
                <a:gd name="connsiteX4" fmla="*/ 354015 w 1484844"/>
                <a:gd name="connsiteY4" fmla="*/ 863692 h 1075601"/>
                <a:gd name="connsiteX5" fmla="*/ 522639 w 1484844"/>
                <a:gd name="connsiteY5" fmla="*/ 472481 h 1075601"/>
                <a:gd name="connsiteX6" fmla="*/ 937362 w 1484844"/>
                <a:gd name="connsiteY6" fmla="*/ 179871 h 1075601"/>
                <a:gd name="connsiteX7" fmla="*/ 1266451 w 1484844"/>
                <a:gd name="connsiteY7" fmla="*/ 475903 h 1075601"/>
                <a:gd name="connsiteX8" fmla="*/ 1369630 w 1484844"/>
                <a:gd name="connsiteY8" fmla="*/ 1075131 h 1075601"/>
                <a:gd name="connsiteX9" fmla="*/ 1483975 w 1484844"/>
                <a:gd name="connsiteY9" fmla="*/ 1075131 h 1075601"/>
                <a:gd name="connsiteX10" fmla="*/ 1375920 w 1484844"/>
                <a:gd name="connsiteY10" fmla="*/ 394503 h 1075601"/>
                <a:gd name="connsiteX11" fmla="*/ 1002578 w 1484844"/>
                <a:gd name="connsiteY11" fmla="*/ 463 h 107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4844" h="1075601">
                  <a:moveTo>
                    <a:pt x="1002578" y="463"/>
                  </a:moveTo>
                  <a:cubicBezTo>
                    <a:pt x="775574" y="-16967"/>
                    <a:pt x="527469" y="212723"/>
                    <a:pt x="409296" y="437621"/>
                  </a:cubicBezTo>
                  <a:cubicBezTo>
                    <a:pt x="323070" y="601881"/>
                    <a:pt x="177872" y="838369"/>
                    <a:pt x="-869" y="1075131"/>
                  </a:cubicBezTo>
                  <a:lnTo>
                    <a:pt x="278362" y="1075131"/>
                  </a:lnTo>
                  <a:cubicBezTo>
                    <a:pt x="306071" y="1002993"/>
                    <a:pt x="330590" y="931814"/>
                    <a:pt x="354015" y="863692"/>
                  </a:cubicBezTo>
                  <a:cubicBezTo>
                    <a:pt x="408384" y="706231"/>
                    <a:pt x="454825" y="570169"/>
                    <a:pt x="522639" y="472481"/>
                  </a:cubicBezTo>
                  <a:cubicBezTo>
                    <a:pt x="664328" y="269164"/>
                    <a:pt x="803602" y="170699"/>
                    <a:pt x="937362" y="179871"/>
                  </a:cubicBezTo>
                  <a:cubicBezTo>
                    <a:pt x="1060047" y="188266"/>
                    <a:pt x="1171111" y="287871"/>
                    <a:pt x="1266451" y="475903"/>
                  </a:cubicBezTo>
                  <a:cubicBezTo>
                    <a:pt x="1342696" y="625835"/>
                    <a:pt x="1368855" y="847996"/>
                    <a:pt x="1369630" y="1075131"/>
                  </a:cubicBezTo>
                  <a:lnTo>
                    <a:pt x="1483975" y="1075131"/>
                  </a:lnTo>
                  <a:cubicBezTo>
                    <a:pt x="1481788" y="858171"/>
                    <a:pt x="1453760" y="621546"/>
                    <a:pt x="1375920" y="394503"/>
                  </a:cubicBezTo>
                  <a:cubicBezTo>
                    <a:pt x="1291882" y="149163"/>
                    <a:pt x="1162770" y="12873"/>
                    <a:pt x="1002578" y="463"/>
                  </a:cubicBezTo>
                  <a:close/>
                </a:path>
              </a:pathLst>
            </a:custGeom>
            <a:solidFill>
              <a:srgbClr val="FBAC23"/>
            </a:solidFill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D7EBC9-154C-44F3-B301-9E3B14C68BE8}"/>
                </a:ext>
              </a:extLst>
            </p:cNvPr>
            <p:cNvSpPr/>
            <p:nvPr/>
          </p:nvSpPr>
          <p:spPr>
            <a:xfrm>
              <a:off x="10290792" y="5261475"/>
              <a:ext cx="1902939" cy="1587398"/>
            </a:xfrm>
            <a:custGeom>
              <a:avLst/>
              <a:gdLst>
                <a:gd name="connsiteX0" fmla="*/ 1527590 w 1902939"/>
                <a:gd name="connsiteY0" fmla="*/ 92487 h 1587398"/>
                <a:gd name="connsiteX1" fmla="*/ 1130413 w 1902939"/>
                <a:gd name="connsiteY1" fmla="*/ 10768 h 1587398"/>
                <a:gd name="connsiteX2" fmla="*/ 383000 w 1902939"/>
                <a:gd name="connsiteY2" fmla="*/ 891381 h 1587398"/>
                <a:gd name="connsiteX3" fmla="*/ 75923 w 1902939"/>
                <a:gd name="connsiteY3" fmla="*/ 1480707 h 1587398"/>
                <a:gd name="connsiteX4" fmla="*/ 75603 w 1902939"/>
                <a:gd name="connsiteY4" fmla="*/ 1480707 h 1587398"/>
                <a:gd name="connsiteX5" fmla="*/ -869 w 1902939"/>
                <a:gd name="connsiteY5" fmla="*/ 1586928 h 1587398"/>
                <a:gd name="connsiteX6" fmla="*/ 193503 w 1902939"/>
                <a:gd name="connsiteY6" fmla="*/ 1586928 h 1587398"/>
                <a:gd name="connsiteX7" fmla="*/ 627139 w 1902939"/>
                <a:gd name="connsiteY7" fmla="*/ 921678 h 1587398"/>
                <a:gd name="connsiteX8" fmla="*/ 1277024 w 1902939"/>
                <a:gd name="connsiteY8" fmla="*/ 453310 h 1587398"/>
                <a:gd name="connsiteX9" fmla="*/ 1701728 w 1902939"/>
                <a:gd name="connsiteY9" fmla="*/ 886773 h 1587398"/>
                <a:gd name="connsiteX10" fmla="*/ 1812655 w 1902939"/>
                <a:gd name="connsiteY10" fmla="*/ 1586838 h 1587398"/>
                <a:gd name="connsiteX11" fmla="*/ 1902071 w 1902939"/>
                <a:gd name="connsiteY11" fmla="*/ 1586838 h 1587398"/>
                <a:gd name="connsiteX12" fmla="*/ 1902071 w 1902939"/>
                <a:gd name="connsiteY12" fmla="*/ 918119 h 1587398"/>
                <a:gd name="connsiteX13" fmla="*/ 1527590 w 1902939"/>
                <a:gd name="connsiteY13" fmla="*/ 92487 h 158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2939" h="1587398">
                  <a:moveTo>
                    <a:pt x="1527590" y="92487"/>
                  </a:moveTo>
                  <a:cubicBezTo>
                    <a:pt x="1412105" y="9171"/>
                    <a:pt x="1278483" y="-18343"/>
                    <a:pt x="1130413" y="10768"/>
                  </a:cubicBezTo>
                  <a:cubicBezTo>
                    <a:pt x="749825" y="85597"/>
                    <a:pt x="571767" y="477037"/>
                    <a:pt x="383000" y="891381"/>
                  </a:cubicBezTo>
                  <a:cubicBezTo>
                    <a:pt x="291852" y="1092143"/>
                    <a:pt x="197422" y="1299520"/>
                    <a:pt x="75923" y="1480707"/>
                  </a:cubicBezTo>
                  <a:lnTo>
                    <a:pt x="75603" y="1480707"/>
                  </a:lnTo>
                  <a:cubicBezTo>
                    <a:pt x="52088" y="1515841"/>
                    <a:pt x="26384" y="1551294"/>
                    <a:pt x="-869" y="1586928"/>
                  </a:cubicBezTo>
                  <a:lnTo>
                    <a:pt x="193503" y="1586928"/>
                  </a:lnTo>
                  <a:cubicBezTo>
                    <a:pt x="392844" y="1328129"/>
                    <a:pt x="548206" y="1071793"/>
                    <a:pt x="627139" y="921678"/>
                  </a:cubicBezTo>
                  <a:cubicBezTo>
                    <a:pt x="757208" y="674148"/>
                    <a:pt x="1022220" y="433462"/>
                    <a:pt x="1277024" y="453310"/>
                  </a:cubicBezTo>
                  <a:cubicBezTo>
                    <a:pt x="1406317" y="463211"/>
                    <a:pt x="1585013" y="546482"/>
                    <a:pt x="1701728" y="886773"/>
                  </a:cubicBezTo>
                  <a:cubicBezTo>
                    <a:pt x="1781892" y="1120614"/>
                    <a:pt x="1810558" y="1363992"/>
                    <a:pt x="1812655" y="1586838"/>
                  </a:cubicBezTo>
                  <a:lnTo>
                    <a:pt x="1902071" y="1586838"/>
                  </a:lnTo>
                  <a:lnTo>
                    <a:pt x="1902071" y="918119"/>
                  </a:lnTo>
                  <a:cubicBezTo>
                    <a:pt x="1846835" y="514588"/>
                    <a:pt x="1717587" y="229598"/>
                    <a:pt x="1527590" y="92487"/>
                  </a:cubicBezTo>
                  <a:close/>
                </a:path>
              </a:pathLst>
            </a:custGeom>
            <a:solidFill>
              <a:srgbClr val="FBAC23"/>
            </a:solidFill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C45F442-5E6E-4630-95B0-3E0C251C3B3D}"/>
                </a:ext>
              </a:extLst>
            </p:cNvPr>
            <p:cNvSpPr/>
            <p:nvPr/>
          </p:nvSpPr>
          <p:spPr>
            <a:xfrm>
              <a:off x="9874201" y="5023172"/>
              <a:ext cx="2319759" cy="1825656"/>
            </a:xfrm>
            <a:custGeom>
              <a:avLst/>
              <a:gdLst>
                <a:gd name="connsiteX0" fmla="*/ 746133 w 2319759"/>
                <a:gd name="connsiteY0" fmla="*/ 1105501 h 1825656"/>
                <a:gd name="connsiteX1" fmla="*/ 1535565 w 2319759"/>
                <a:gd name="connsiteY1" fmla="*/ 191397 h 1825656"/>
                <a:gd name="connsiteX2" fmla="*/ 1978590 w 2319759"/>
                <a:gd name="connsiteY2" fmla="*/ 283154 h 1825656"/>
                <a:gd name="connsiteX3" fmla="*/ 2318891 w 2319759"/>
                <a:gd name="connsiteY3" fmla="*/ 855964 h 1825656"/>
                <a:gd name="connsiteX4" fmla="*/ 2318891 w 2319759"/>
                <a:gd name="connsiteY4" fmla="*/ 470501 h 1825656"/>
                <a:gd name="connsiteX5" fmla="*/ 2143568 w 2319759"/>
                <a:gd name="connsiteY5" fmla="*/ 229268 h 1825656"/>
                <a:gd name="connsiteX6" fmla="*/ 1758513 w 2319759"/>
                <a:gd name="connsiteY6" fmla="*/ 14818 h 1825656"/>
                <a:gd name="connsiteX7" fmla="*/ 1046876 w 2319759"/>
                <a:gd name="connsiteY7" fmla="*/ 271930 h 1825656"/>
                <a:gd name="connsiteX8" fmla="*/ 586579 w 2319759"/>
                <a:gd name="connsiteY8" fmla="*/ 971493 h 1825656"/>
                <a:gd name="connsiteX9" fmla="*/ 586579 w 2319759"/>
                <a:gd name="connsiteY9" fmla="*/ 971493 h 1825656"/>
                <a:gd name="connsiteX10" fmla="*/ -869 w 2319759"/>
                <a:gd name="connsiteY10" fmla="*/ 1825186 h 1825656"/>
                <a:gd name="connsiteX11" fmla="*/ 342257 w 2319759"/>
                <a:gd name="connsiteY11" fmla="*/ 1825186 h 1825656"/>
                <a:gd name="connsiteX12" fmla="*/ 443795 w 2319759"/>
                <a:gd name="connsiteY12" fmla="*/ 1686432 h 1825656"/>
                <a:gd name="connsiteX13" fmla="*/ 746133 w 2319759"/>
                <a:gd name="connsiteY13" fmla="*/ 1105501 h 182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9759" h="1825656">
                  <a:moveTo>
                    <a:pt x="746133" y="1105501"/>
                  </a:moveTo>
                  <a:cubicBezTo>
                    <a:pt x="941098" y="676921"/>
                    <a:pt x="1125217" y="272067"/>
                    <a:pt x="1535565" y="191397"/>
                  </a:cubicBezTo>
                  <a:cubicBezTo>
                    <a:pt x="1697900" y="159458"/>
                    <a:pt x="1851119" y="191397"/>
                    <a:pt x="1978590" y="283154"/>
                  </a:cubicBezTo>
                  <a:cubicBezTo>
                    <a:pt x="2130898" y="393117"/>
                    <a:pt x="2246291" y="588449"/>
                    <a:pt x="2318891" y="855964"/>
                  </a:cubicBezTo>
                  <a:lnTo>
                    <a:pt x="2318891" y="470501"/>
                  </a:lnTo>
                  <a:cubicBezTo>
                    <a:pt x="2272815" y="381769"/>
                    <a:pt x="2213705" y="300452"/>
                    <a:pt x="2143568" y="229268"/>
                  </a:cubicBezTo>
                  <a:cubicBezTo>
                    <a:pt x="2033552" y="118849"/>
                    <a:pt x="1900430" y="44704"/>
                    <a:pt x="1758513" y="14818"/>
                  </a:cubicBezTo>
                  <a:cubicBezTo>
                    <a:pt x="1496873" y="-40391"/>
                    <a:pt x="1231131" y="55883"/>
                    <a:pt x="1046876" y="271930"/>
                  </a:cubicBezTo>
                  <a:cubicBezTo>
                    <a:pt x="878252" y="470091"/>
                    <a:pt x="736654" y="713605"/>
                    <a:pt x="586579" y="971493"/>
                  </a:cubicBezTo>
                  <a:lnTo>
                    <a:pt x="586579" y="971493"/>
                  </a:lnTo>
                  <a:cubicBezTo>
                    <a:pt x="411301" y="1273091"/>
                    <a:pt x="230692" y="1583177"/>
                    <a:pt x="-869" y="1825186"/>
                  </a:cubicBezTo>
                  <a:lnTo>
                    <a:pt x="342257" y="1825186"/>
                  </a:lnTo>
                  <a:cubicBezTo>
                    <a:pt x="378716" y="1779284"/>
                    <a:pt x="412669" y="1732927"/>
                    <a:pt x="443795" y="1686432"/>
                  </a:cubicBezTo>
                  <a:cubicBezTo>
                    <a:pt x="562516" y="1509260"/>
                    <a:pt x="655851" y="1304027"/>
                    <a:pt x="746133" y="1105501"/>
                  </a:cubicBezTo>
                  <a:close/>
                </a:path>
              </a:pathLst>
            </a:custGeom>
            <a:solidFill>
              <a:srgbClr val="FBAC23"/>
            </a:solidFill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10F2F3-F991-42D2-95F2-D8FE3BC8C0BA}"/>
                </a:ext>
              </a:extLst>
            </p:cNvPr>
            <p:cNvSpPr/>
            <p:nvPr/>
          </p:nvSpPr>
          <p:spPr>
            <a:xfrm>
              <a:off x="7520670" y="5126398"/>
              <a:ext cx="4673289" cy="1733015"/>
            </a:xfrm>
            <a:custGeom>
              <a:avLst/>
              <a:gdLst>
                <a:gd name="connsiteX0" fmla="*/ 4672421 w 4673289"/>
                <a:gd name="connsiteY0" fmla="*/ 1383859 h 1733015"/>
                <a:gd name="connsiteX1" fmla="*/ 4243706 w 4673289"/>
                <a:gd name="connsiteY1" fmla="*/ 926351 h 1733015"/>
                <a:gd name="connsiteX2" fmla="*/ 2952323 w 4673289"/>
                <a:gd name="connsiteY2" fmla="*/ 1080253 h 1733015"/>
                <a:gd name="connsiteX3" fmla="*/ 1154112 w 4673289"/>
                <a:gd name="connsiteY3" fmla="*/ -301 h 1733015"/>
                <a:gd name="connsiteX4" fmla="*/ -869 w 4673289"/>
                <a:gd name="connsiteY4" fmla="*/ 1732545 h 1733015"/>
                <a:gd name="connsiteX5" fmla="*/ 4672421 w 4673289"/>
                <a:gd name="connsiteY5" fmla="*/ 1730081 h 173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3289" h="1733015">
                  <a:moveTo>
                    <a:pt x="4672421" y="1383859"/>
                  </a:moveTo>
                  <a:cubicBezTo>
                    <a:pt x="4576716" y="1210474"/>
                    <a:pt x="4434798" y="1018153"/>
                    <a:pt x="4243706" y="926351"/>
                  </a:cubicBezTo>
                  <a:cubicBezTo>
                    <a:pt x="3890599" y="756798"/>
                    <a:pt x="3634884" y="862472"/>
                    <a:pt x="2952323" y="1080253"/>
                  </a:cubicBezTo>
                  <a:cubicBezTo>
                    <a:pt x="2259599" y="1301227"/>
                    <a:pt x="2184539" y="-17639"/>
                    <a:pt x="1154112" y="-301"/>
                  </a:cubicBezTo>
                  <a:cubicBezTo>
                    <a:pt x="123684" y="17037"/>
                    <a:pt x="-869" y="1732545"/>
                    <a:pt x="-869" y="1732545"/>
                  </a:cubicBezTo>
                  <a:lnTo>
                    <a:pt x="4672421" y="1730081"/>
                  </a:lnTo>
                  <a:close/>
                </a:path>
              </a:pathLst>
            </a:custGeom>
            <a:solidFill>
              <a:srgbClr val="DF1C52"/>
            </a:solidFill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</p:grp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40521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071507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5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1A420A-F439-40A4-A85B-08F9EE568E2B}"/>
              </a:ext>
            </a:extLst>
          </p:cNvPr>
          <p:cNvSpPr/>
          <p:nvPr userDrawn="1"/>
        </p:nvSpPr>
        <p:spPr>
          <a:xfrm>
            <a:off x="11339512" y="295275"/>
            <a:ext cx="280987" cy="1428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sp>
        <p:nvSpPr>
          <p:cNvPr id="11" name="Graphic 3">
            <a:extLst>
              <a:ext uri="{FF2B5EF4-FFF2-40B4-BE49-F238E27FC236}">
                <a16:creationId xmlns:a16="http://schemas.microsoft.com/office/drawing/2014/main" id="{3E1D3C52-5E7F-48FD-8748-2DF4B7E7B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11341190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rgbClr val="8DD6D9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3" name="Graphic 14">
            <a:extLst>
              <a:ext uri="{FF2B5EF4-FFF2-40B4-BE49-F238E27FC236}">
                <a16:creationId xmlns:a16="http://schemas.microsoft.com/office/drawing/2014/main" id="{C2791B4F-D36D-45BA-9A01-2330BBD92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3277" y="4234631"/>
            <a:ext cx="5267138" cy="2623369"/>
          </a:xfrm>
          <a:custGeom>
            <a:avLst/>
            <a:gdLst>
              <a:gd name="connsiteX0" fmla="*/ 5266649 w 5267138"/>
              <a:gd name="connsiteY0" fmla="*/ 1382817 h 2623369"/>
              <a:gd name="connsiteX1" fmla="*/ 4461435 w 5267138"/>
              <a:gd name="connsiteY1" fmla="*/ 1635574 h 2623369"/>
              <a:gd name="connsiteX2" fmla="*/ 1744693 w 5267138"/>
              <a:gd name="connsiteY2" fmla="*/ -111 h 2623369"/>
              <a:gd name="connsiteX3" fmla="*/ -489 w 5267138"/>
              <a:gd name="connsiteY3" fmla="*/ 2623002 h 2623369"/>
              <a:gd name="connsiteX4" fmla="*/ 5266613 w 5267138"/>
              <a:gd name="connsiteY4" fmla="*/ 2620203 h 262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7138" h="2623369">
                <a:moveTo>
                  <a:pt x="5266649" y="1382817"/>
                </a:moveTo>
                <a:cubicBezTo>
                  <a:pt x="5045483" y="1445408"/>
                  <a:pt x="4785251" y="1532005"/>
                  <a:pt x="4461435" y="1635574"/>
                </a:cubicBezTo>
                <a:cubicBezTo>
                  <a:pt x="3415798" y="1970068"/>
                  <a:pt x="3301662" y="-26326"/>
                  <a:pt x="1744693" y="-111"/>
                </a:cubicBezTo>
                <a:cubicBezTo>
                  <a:pt x="187725" y="26103"/>
                  <a:pt x="-489" y="2623002"/>
                  <a:pt x="-489" y="2623002"/>
                </a:cubicBezTo>
                <a:lnTo>
                  <a:pt x="5266613" y="2620203"/>
                </a:lnTo>
                <a:close/>
              </a:path>
            </a:pathLst>
          </a:custGeom>
          <a:solidFill>
            <a:srgbClr val="1AB78F"/>
          </a:solidFill>
          <a:ln w="3681" cap="flat">
            <a:noFill/>
            <a:prstDash val="solid"/>
            <a:miter/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40521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620441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5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3">
            <a:extLst>
              <a:ext uri="{FF2B5EF4-FFF2-40B4-BE49-F238E27FC236}">
                <a16:creationId xmlns:a16="http://schemas.microsoft.com/office/drawing/2014/main" id="{3E1D3C52-5E7F-48FD-8748-2DF4B7E7B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11341190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chemeClr val="accent2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3" name="Graphic 11">
            <a:extLst>
              <a:ext uri="{FF2B5EF4-FFF2-40B4-BE49-F238E27FC236}">
                <a16:creationId xmlns:a16="http://schemas.microsoft.com/office/drawing/2014/main" id="{C786D5E2-6728-4A94-B502-DA84E3DD5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3277" y="4234631"/>
            <a:ext cx="5267138" cy="2623369"/>
          </a:xfrm>
          <a:custGeom>
            <a:avLst/>
            <a:gdLst>
              <a:gd name="connsiteX0" fmla="*/ 5266649 w 5267138"/>
              <a:gd name="connsiteY0" fmla="*/ 1382817 h 2623369"/>
              <a:gd name="connsiteX1" fmla="*/ 4461435 w 5267138"/>
              <a:gd name="connsiteY1" fmla="*/ 1635574 h 2623369"/>
              <a:gd name="connsiteX2" fmla="*/ 1744693 w 5267138"/>
              <a:gd name="connsiteY2" fmla="*/ -111 h 2623369"/>
              <a:gd name="connsiteX3" fmla="*/ -489 w 5267138"/>
              <a:gd name="connsiteY3" fmla="*/ 2623002 h 2623369"/>
              <a:gd name="connsiteX4" fmla="*/ 5266613 w 5267138"/>
              <a:gd name="connsiteY4" fmla="*/ 2620203 h 262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7138" h="2623369">
                <a:moveTo>
                  <a:pt x="5266649" y="1382817"/>
                </a:moveTo>
                <a:cubicBezTo>
                  <a:pt x="5045483" y="1445408"/>
                  <a:pt x="4785251" y="1532005"/>
                  <a:pt x="4461435" y="1635574"/>
                </a:cubicBezTo>
                <a:cubicBezTo>
                  <a:pt x="3415798" y="1970068"/>
                  <a:pt x="3301662" y="-26326"/>
                  <a:pt x="1744693" y="-111"/>
                </a:cubicBezTo>
                <a:cubicBezTo>
                  <a:pt x="187725" y="26103"/>
                  <a:pt x="-489" y="2623002"/>
                  <a:pt x="-489" y="2623002"/>
                </a:cubicBezTo>
                <a:lnTo>
                  <a:pt x="5266613" y="2620203"/>
                </a:lnTo>
                <a:close/>
              </a:path>
            </a:pathLst>
          </a:custGeom>
          <a:solidFill>
            <a:srgbClr val="FBAC2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40521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423373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2000" y="219071"/>
            <a:ext cx="5756914" cy="6410328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C672C384-B764-4DF4-B04D-B674B3B60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6008914" y="219071"/>
            <a:ext cx="6183086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rgbClr val="FDDEF2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64E37A08-81F8-4E3A-9BE7-541E45EC2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252000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chemeClr val="accent1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CC2796-62C1-47F9-BFB5-BC271CA29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72501" y="857210"/>
            <a:ext cx="5148024" cy="584775"/>
          </a:xfrm>
        </p:spPr>
        <p:txBody>
          <a:bodyPr/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/>
              <a:t>Subheading</a:t>
            </a:r>
            <a:endParaRPr lang="en-AU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181ABF-A926-4BB1-817F-86F5CD3C9E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2501" y="1590674"/>
            <a:ext cx="5149611" cy="4389438"/>
          </a:xfrm>
        </p:spPr>
        <p:txBody>
          <a:bodyPr/>
          <a:lstStyle>
            <a:lvl1pPr>
              <a:spcAft>
                <a:spcPts val="1800"/>
              </a:spcAft>
              <a:defRPr b="0">
                <a:solidFill>
                  <a:schemeClr val="tx1"/>
                </a:solidFill>
              </a:defRPr>
            </a:lvl1pPr>
            <a:lvl2pPr marL="144000" indent="-144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88000" indent="-144000">
              <a:defRPr>
                <a:solidFill>
                  <a:schemeClr val="tx1"/>
                </a:solidFill>
              </a:defRPr>
            </a:lvl3pPr>
            <a:lvl4pPr marL="432000" indent="-14400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7123908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2000" y="219071"/>
            <a:ext cx="5756914" cy="6410328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C672C384-B764-4DF4-B04D-B674B3B60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6008914" y="219071"/>
            <a:ext cx="6183086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rgbClr val="FFF4CF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64E37A08-81F8-4E3A-9BE7-541E45EC2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252000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chemeClr val="accent2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CC2796-62C1-47F9-BFB5-BC271CA29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72501" y="857210"/>
            <a:ext cx="5148024" cy="584775"/>
          </a:xfrm>
        </p:spPr>
        <p:txBody>
          <a:bodyPr/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/>
              <a:t>Subheading</a:t>
            </a:r>
            <a:endParaRPr lang="en-AU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181ABF-A926-4BB1-817F-86F5CD3C9E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2501" y="1590674"/>
            <a:ext cx="5149611" cy="4389438"/>
          </a:xfrm>
        </p:spPr>
        <p:txBody>
          <a:bodyPr/>
          <a:lstStyle>
            <a:lvl1pPr>
              <a:spcAft>
                <a:spcPts val="1800"/>
              </a:spcAft>
              <a:defRPr b="0">
                <a:solidFill>
                  <a:schemeClr val="tx1"/>
                </a:solidFill>
              </a:defRPr>
            </a:lvl1pPr>
            <a:lvl2pPr marL="144000" indent="-144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88000" indent="-144000">
              <a:defRPr>
                <a:solidFill>
                  <a:schemeClr val="tx1"/>
                </a:solidFill>
              </a:defRPr>
            </a:lvl3pPr>
            <a:lvl4pPr marL="432000" indent="-14400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8060450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3B0201-8F69-4A06-9CB1-8727DD6AE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8331200" cy="6410329"/>
          </a:xfrm>
          <a:prstGeom prst="rect">
            <a:avLst/>
          </a:prstGeom>
          <a:solidFill>
            <a:schemeClr val="accent1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CC2796-62C1-47F9-BFB5-BC271CA29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557" y="1307153"/>
            <a:ext cx="6274241" cy="738664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Subheading</a:t>
            </a:r>
            <a:endParaRPr lang="en-AU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181ABF-A926-4BB1-817F-86F5CD3C9E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4558" y="2481488"/>
            <a:ext cx="6274242" cy="3599642"/>
          </a:xfrm>
        </p:spPr>
        <p:txBody>
          <a:bodyPr/>
          <a:lstStyle>
            <a:lvl1pPr>
              <a:spcBef>
                <a:spcPts val="0"/>
              </a:spcBef>
              <a:spcAft>
                <a:spcPts val="1700"/>
              </a:spcAft>
              <a:defRPr sz="2400"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700">
                <a:solidFill>
                  <a:schemeClr val="bg1"/>
                </a:solidFill>
                <a:latin typeface="Public Sans Medium" pitchFamily="2" charset="0"/>
              </a:defRPr>
            </a:lvl2pPr>
            <a:lvl3pPr marL="144000" indent="-144000">
              <a:defRPr sz="1700">
                <a:solidFill>
                  <a:schemeClr val="bg1"/>
                </a:solidFill>
              </a:defRPr>
            </a:lvl3pPr>
            <a:lvl4pPr marL="288000" indent="-144000">
              <a:defRPr sz="1700">
                <a:solidFill>
                  <a:schemeClr val="bg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5440D2-FC81-485B-9867-E1AB0036F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536575"/>
            <a:ext cx="7455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1F5C4C-5B01-4AE8-AC7F-2AF54A978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6309302"/>
            <a:ext cx="7455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31200" y="219071"/>
            <a:ext cx="3860800" cy="641032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93870652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3B0201-8F69-4A06-9CB1-8727DD6AE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8331200" cy="6410329"/>
          </a:xfrm>
          <a:prstGeom prst="rect">
            <a:avLst/>
          </a:prstGeom>
          <a:solidFill>
            <a:srgbClr val="941B00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CC2796-62C1-47F9-BFB5-BC271CA29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557" y="1307153"/>
            <a:ext cx="6274241" cy="738664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Subheading</a:t>
            </a:r>
            <a:endParaRPr lang="en-AU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5440D2-FC81-485B-9867-E1AB0036F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536575"/>
            <a:ext cx="7455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1F5C4C-5B01-4AE8-AC7F-2AF54A978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6309302"/>
            <a:ext cx="7455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31200" y="219071"/>
            <a:ext cx="3860800" cy="641032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050CB89-D85F-45EE-B71B-5EECF7BEE5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4558" y="2481488"/>
            <a:ext cx="6274242" cy="3599642"/>
          </a:xfrm>
        </p:spPr>
        <p:txBody>
          <a:bodyPr/>
          <a:lstStyle>
            <a:lvl1pPr>
              <a:spcBef>
                <a:spcPts val="0"/>
              </a:spcBef>
              <a:spcAft>
                <a:spcPts val="1700"/>
              </a:spcAft>
              <a:defRPr sz="2400"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700">
                <a:solidFill>
                  <a:schemeClr val="bg1"/>
                </a:solidFill>
                <a:latin typeface="Public Sans Medium" pitchFamily="2" charset="0"/>
              </a:defRPr>
            </a:lvl2pPr>
            <a:lvl3pPr marL="144000" indent="-144000">
              <a:defRPr sz="1700">
                <a:solidFill>
                  <a:schemeClr val="bg1"/>
                </a:solidFill>
              </a:defRPr>
            </a:lvl3pPr>
            <a:lvl4pPr marL="288000" indent="-144000">
              <a:defRPr sz="1700">
                <a:solidFill>
                  <a:schemeClr val="bg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754791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9D7A7A-A10D-4208-BAF6-3074AECD0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410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29" name="Graphic 28" descr="Graphic: Transport Taxis Trains Trucks">
            <a:extLst>
              <a:ext uri="{FF2B5EF4-FFF2-40B4-BE49-F238E27FC236}">
                <a16:creationId xmlns:a16="http://schemas.microsoft.com/office/drawing/2014/main" id="{A6C3FAC9-C583-4969-8EC5-BD55D7F43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227"/>
          <a:stretch/>
        </p:blipFill>
        <p:spPr>
          <a:xfrm>
            <a:off x="369887" y="2558087"/>
            <a:ext cx="11822112" cy="1454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7C1F15-6E1F-4A71-9060-FDEDCCA44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29824" y="219072"/>
            <a:ext cx="2162175" cy="6410328"/>
          </a:xfrm>
          <a:prstGeom prst="rect">
            <a:avLst/>
          </a:prstGeom>
          <a:solidFill>
            <a:srgbClr val="CB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6C14663-11C3-4A6B-97FA-DB5FDC596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3599" y="541338"/>
            <a:ext cx="626926" cy="68158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B86CB6-7E27-4CF5-B4BF-4019FF067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7" y="536575"/>
            <a:ext cx="96599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3E6CBF64-1808-4260-B66B-5D7A0C476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F75999-4DD8-46A0-B94B-0D13BCBA7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1310" y="2309811"/>
            <a:ext cx="2615746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C5550B-B764-4BEE-8E84-935DC5838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610097"/>
            <a:ext cx="5172075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E7A864-2168-4F12-8412-DD44041FA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437563" y="4525819"/>
            <a:ext cx="1598401" cy="2131200"/>
            <a:chOff x="8437563" y="4525819"/>
            <a:chExt cx="1598401" cy="2131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92F276-4E6A-4FEC-930E-3AB87F808EFC}"/>
                </a:ext>
              </a:extLst>
            </p:cNvPr>
            <p:cNvSpPr/>
            <p:nvPr userDrawn="1"/>
          </p:nvSpPr>
          <p:spPr>
            <a:xfrm>
              <a:off x="8437564" y="4525819"/>
              <a:ext cx="1598400" cy="2131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latinLnBrk="0"/>
              <a:endParaRPr lang="en-AU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B2569FA-0776-4406-831B-5F942846AF43}"/>
                </a:ext>
              </a:extLst>
            </p:cNvPr>
            <p:cNvCxnSpPr/>
            <p:nvPr userDrawn="1"/>
          </p:nvCxnSpPr>
          <p:spPr>
            <a:xfrm>
              <a:off x="8437563" y="47922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28F4B72-B39E-4FD3-B001-B201A8D9E430}"/>
                </a:ext>
              </a:extLst>
            </p:cNvPr>
            <p:cNvCxnSpPr/>
            <p:nvPr userDrawn="1"/>
          </p:nvCxnSpPr>
          <p:spPr>
            <a:xfrm>
              <a:off x="8437563" y="50586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E7BE41B-2331-485C-AC96-B2F770F9D5B0}"/>
                </a:ext>
              </a:extLst>
            </p:cNvPr>
            <p:cNvCxnSpPr/>
            <p:nvPr userDrawn="1"/>
          </p:nvCxnSpPr>
          <p:spPr>
            <a:xfrm>
              <a:off x="8437563" y="53250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6E0A033-025A-4A6B-99AC-4F6F4E830E6D}"/>
                </a:ext>
              </a:extLst>
            </p:cNvPr>
            <p:cNvCxnSpPr/>
            <p:nvPr userDrawn="1"/>
          </p:nvCxnSpPr>
          <p:spPr>
            <a:xfrm>
              <a:off x="8437563" y="55914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464E3C1-7F2A-4C4E-A605-9CC1FDE452EF}"/>
                </a:ext>
              </a:extLst>
            </p:cNvPr>
            <p:cNvCxnSpPr/>
            <p:nvPr userDrawn="1"/>
          </p:nvCxnSpPr>
          <p:spPr>
            <a:xfrm>
              <a:off x="8437563" y="58578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3B80D4-34FA-4694-A0DF-7C455FF98132}"/>
                </a:ext>
              </a:extLst>
            </p:cNvPr>
            <p:cNvCxnSpPr/>
            <p:nvPr userDrawn="1"/>
          </p:nvCxnSpPr>
          <p:spPr>
            <a:xfrm>
              <a:off x="8437563" y="61242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712017-4F29-42EE-8217-10395EBE06DA}"/>
                </a:ext>
              </a:extLst>
            </p:cNvPr>
            <p:cNvCxnSpPr/>
            <p:nvPr userDrawn="1"/>
          </p:nvCxnSpPr>
          <p:spPr>
            <a:xfrm>
              <a:off x="8437563" y="63906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8478A88-A4D9-479D-98C0-FC35DB4F1ACD}"/>
                </a:ext>
              </a:extLst>
            </p:cNvPr>
            <p:cNvCxnSpPr/>
            <p:nvPr userDrawn="1"/>
          </p:nvCxnSpPr>
          <p:spPr>
            <a:xfrm>
              <a:off x="87039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733447-6A7B-46EA-BD9F-CFF6DAA91614}"/>
                </a:ext>
              </a:extLst>
            </p:cNvPr>
            <p:cNvCxnSpPr/>
            <p:nvPr userDrawn="1"/>
          </p:nvCxnSpPr>
          <p:spPr>
            <a:xfrm>
              <a:off x="89703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8EC1A35-CD34-4F78-BE51-8BE5B7D418EA}"/>
                </a:ext>
              </a:extLst>
            </p:cNvPr>
            <p:cNvCxnSpPr/>
            <p:nvPr userDrawn="1"/>
          </p:nvCxnSpPr>
          <p:spPr>
            <a:xfrm>
              <a:off x="92367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7237639-9BD4-4022-8A15-17629C9A0EA5}"/>
                </a:ext>
              </a:extLst>
            </p:cNvPr>
            <p:cNvCxnSpPr/>
            <p:nvPr userDrawn="1"/>
          </p:nvCxnSpPr>
          <p:spPr>
            <a:xfrm>
              <a:off x="95031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B03F4EF-6851-4A2D-ACE4-C9E13A716CCF}"/>
                </a:ext>
              </a:extLst>
            </p:cNvPr>
            <p:cNvCxnSpPr/>
            <p:nvPr userDrawn="1"/>
          </p:nvCxnSpPr>
          <p:spPr>
            <a:xfrm>
              <a:off x="97695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8930095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6E3A1A-2867-415A-9F16-253CE4834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33536" y="219071"/>
            <a:ext cx="3358464" cy="6410328"/>
          </a:xfrm>
          <a:prstGeom prst="rect">
            <a:avLst/>
          </a:prstGeom>
          <a:solidFill>
            <a:srgbClr val="CB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8132148-73E0-4C9A-8340-A7E1BB5DC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4302" y="1270000"/>
            <a:ext cx="5627698" cy="4906036"/>
          </a:xfrm>
          <a:prstGeom prst="rect">
            <a:avLst/>
          </a:prstGeom>
        </p:spPr>
      </p:pic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92E3FDB-9930-433F-BED5-363DAE7625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1"/>
            <a:ext cx="8839200" cy="6410328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9A81D-1666-4B64-BEF7-CB2DA021E1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66430" y="219075"/>
            <a:ext cx="4325571" cy="632275"/>
          </a:xfrm>
          <a:solidFill>
            <a:schemeClr val="accent1"/>
          </a:solidFill>
        </p:spPr>
        <p:txBody>
          <a:bodyPr wrap="none" lIns="72000" tIns="54000" rIns="216000" bIns="54000">
            <a:noAutofit/>
          </a:bodyPr>
          <a:lstStyle>
            <a:lvl1pPr algn="r">
              <a:defRPr sz="34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Imagine where we’ll</a:t>
            </a:r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6E7BEB-C97D-4049-9BE0-A0E4CAB915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36245" y="785090"/>
            <a:ext cx="3355755" cy="551586"/>
          </a:xfrm>
          <a:solidFill>
            <a:schemeClr val="accent1"/>
          </a:solidFill>
        </p:spPr>
        <p:txBody>
          <a:bodyPr vert="horz" wrap="none" lIns="72000" tIns="0" rIns="216000" bIns="54000" rtlCol="0" anchor="t">
            <a:noAutofit/>
          </a:bodyPr>
          <a:lstStyle>
            <a:lvl1pPr algn="r">
              <a:lnSpc>
                <a:spcPct val="95000"/>
              </a:lnSpc>
              <a:defRPr lang="en-AU" sz="3400" b="0" dirty="0">
                <a:solidFill>
                  <a:schemeClr val="bg1"/>
                </a:solidFill>
                <a:latin typeface="Public Sans Light" pitchFamily="2" charset="0"/>
                <a:ea typeface="+mj-ea"/>
                <a:cs typeface="+mj-cs"/>
              </a:defRPr>
            </a:lvl1pPr>
          </a:lstStyle>
          <a:p>
            <a:pPr lvl="0" algn="r">
              <a:spcBef>
                <a:spcPct val="0"/>
              </a:spcBef>
            </a:pPr>
            <a:r>
              <a:rPr lang="en-US"/>
              <a:t>take NSW next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22A6F-4F26-482D-A1FD-6F0004403C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8068486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6E3A1A-2867-415A-9F16-253CE4834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33536" y="219071"/>
            <a:ext cx="3358464" cy="6410328"/>
          </a:xfrm>
          <a:prstGeom prst="rect">
            <a:avLst/>
          </a:prstGeom>
          <a:solidFill>
            <a:srgbClr val="FFF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8132148-73E0-4C9A-8340-A7E1BB5DC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4302" y="1270000"/>
            <a:ext cx="5627698" cy="4906036"/>
          </a:xfrm>
          <a:prstGeom prst="rect">
            <a:avLst/>
          </a:prstGeom>
        </p:spPr>
      </p:pic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92E3FDB-9930-433F-BED5-363DAE7625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1"/>
            <a:ext cx="8839200" cy="6410328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9A81D-1666-4B64-BEF7-CB2DA021E1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66430" y="219075"/>
            <a:ext cx="4325571" cy="632275"/>
          </a:xfrm>
          <a:solidFill>
            <a:schemeClr val="accent2"/>
          </a:solidFill>
        </p:spPr>
        <p:txBody>
          <a:bodyPr wrap="none" lIns="72000" tIns="54000" rIns="216000" bIns="54000">
            <a:noAutofit/>
          </a:bodyPr>
          <a:lstStyle>
            <a:lvl1pPr algn="r">
              <a:defRPr sz="34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Imagine where we’ll</a:t>
            </a:r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6E7BEB-C97D-4049-9BE0-A0E4CAB915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36245" y="785090"/>
            <a:ext cx="3355755" cy="551586"/>
          </a:xfrm>
          <a:solidFill>
            <a:schemeClr val="accent2"/>
          </a:solidFill>
        </p:spPr>
        <p:txBody>
          <a:bodyPr vert="horz" wrap="none" lIns="72000" tIns="0" rIns="216000" bIns="54000" rtlCol="0" anchor="t">
            <a:noAutofit/>
          </a:bodyPr>
          <a:lstStyle>
            <a:lvl1pPr algn="r">
              <a:lnSpc>
                <a:spcPct val="95000"/>
              </a:lnSpc>
              <a:defRPr lang="en-AU" sz="3400" b="0" dirty="0">
                <a:solidFill>
                  <a:schemeClr val="bg1"/>
                </a:solidFill>
                <a:latin typeface="Public Sans Light" pitchFamily="2" charset="0"/>
                <a:ea typeface="+mj-ea"/>
                <a:cs typeface="+mj-cs"/>
              </a:defRPr>
            </a:lvl1pPr>
          </a:lstStyle>
          <a:p>
            <a:pPr lvl="0" algn="r">
              <a:spcBef>
                <a:spcPct val="0"/>
              </a:spcBef>
            </a:pPr>
            <a:r>
              <a:rPr lang="en-US"/>
              <a:t>take NSW next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22A6F-4F26-482D-A1FD-6F0004403C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37108968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4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3B0201-8F69-4A06-9CB1-8727DD6AE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8521700" cy="6410329"/>
          </a:xfrm>
          <a:prstGeom prst="rect">
            <a:avLst/>
          </a:prstGeom>
          <a:solidFill>
            <a:schemeClr val="accent4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181ABF-A926-4BB1-817F-86F5CD3C9E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5486" y="1338488"/>
            <a:ext cx="7030113" cy="4186012"/>
          </a:xfrm>
        </p:spPr>
        <p:txBody>
          <a:bodyPr/>
          <a:lstStyle>
            <a:lvl1pPr>
              <a:spcBef>
                <a:spcPts val="0"/>
              </a:spcBef>
              <a:spcAft>
                <a:spcPts val="1700"/>
              </a:spcAft>
              <a:defRPr sz="36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2pPr>
            <a:lvl3pPr marL="144000" indent="-144000">
              <a:defRPr sz="2400">
                <a:solidFill>
                  <a:schemeClr val="tx1"/>
                </a:solidFill>
              </a:defRPr>
            </a:lvl3pPr>
            <a:lvl4pPr marL="288000" indent="-144000">
              <a:defRPr sz="2400">
                <a:solidFill>
                  <a:schemeClr val="tx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B01CE0-A99E-4755-875C-23590F1A4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21700" y="219071"/>
            <a:ext cx="3670300" cy="6410328"/>
          </a:xfrm>
          <a:solidFill>
            <a:schemeClr val="bg2"/>
          </a:solidFill>
        </p:spPr>
        <p:txBody>
          <a:bodyPr lIns="180000" tIns="288000" rIns="360000" bIns="288000" anchor="t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41288972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4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3B0201-8F69-4A06-9CB1-8727DD6AE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8521700" cy="6410329"/>
          </a:xfrm>
          <a:prstGeom prst="rect">
            <a:avLst/>
          </a:prstGeom>
          <a:solidFill>
            <a:srgbClr val="FDE079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181ABF-A926-4BB1-817F-86F5CD3C9E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5486" y="1338488"/>
            <a:ext cx="7030113" cy="4186012"/>
          </a:xfrm>
        </p:spPr>
        <p:txBody>
          <a:bodyPr/>
          <a:lstStyle>
            <a:lvl1pPr>
              <a:spcBef>
                <a:spcPts val="0"/>
              </a:spcBef>
              <a:spcAft>
                <a:spcPts val="1700"/>
              </a:spcAft>
              <a:defRPr sz="36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2pPr>
            <a:lvl3pPr marL="144000" indent="-144000">
              <a:defRPr sz="2400">
                <a:solidFill>
                  <a:schemeClr val="tx1"/>
                </a:solidFill>
              </a:defRPr>
            </a:lvl3pPr>
            <a:lvl4pPr marL="288000" indent="-144000">
              <a:defRPr sz="2400">
                <a:solidFill>
                  <a:schemeClr val="tx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B01CE0-A99E-4755-875C-23590F1A4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21700" y="219071"/>
            <a:ext cx="3670300" cy="6410328"/>
          </a:xfrm>
          <a:solidFill>
            <a:schemeClr val="bg2"/>
          </a:solidFill>
        </p:spPr>
        <p:txBody>
          <a:bodyPr lIns="180000" tIns="288000" rIns="360000" bIns="288000" anchor="t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6439042"/>
      </p:ext>
    </p:extLst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5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313C30-EFC9-4F89-8E2B-CC0624BE6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6315075"/>
            <a:ext cx="12192000" cy="314325"/>
          </a:xfrm>
          <a:prstGeom prst="rect">
            <a:avLst/>
          </a:prstGeom>
          <a:solidFill>
            <a:schemeClr val="accent3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32CDF3F-C66A-4F6A-8279-67732DCEFC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1"/>
            <a:ext cx="12192000" cy="6096004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9E8187-5418-4E7E-BE71-E1D49F44C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5598970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5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313C30-EFC9-4F89-8E2B-CC0624BE6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6315075"/>
            <a:ext cx="12192000" cy="314325"/>
          </a:xfrm>
          <a:prstGeom prst="rect">
            <a:avLst/>
          </a:prstGeom>
          <a:solidFill>
            <a:schemeClr val="accent2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32CDF3F-C66A-4F6A-8279-67732DCEFC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1"/>
            <a:ext cx="12192000" cy="6096004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9E8187-5418-4E7E-BE71-E1D49F44C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2924758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8F9A1D-D754-442E-9BDC-95C9C1E2A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12192000" cy="6410329"/>
          </a:xfrm>
          <a:prstGeom prst="rect">
            <a:avLst/>
          </a:prstGeom>
          <a:solidFill>
            <a:srgbClr val="FDDEF2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D3B7668-672F-4A3E-96CF-77BABE0AA5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7537" y="2371725"/>
            <a:ext cx="5392737" cy="3943350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dirty="0"/>
              <a:t>Click icon to insert image</a:t>
            </a:r>
            <a:br>
              <a:rPr lang="en-AU" dirty="0"/>
            </a:br>
            <a:endParaRPr lang="en-AU" altLang="ko-K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201536-2569-4E6A-8D0A-F61F3207D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DC011EA-2A3D-4549-BFA2-B7A78719E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91312" y="2377440"/>
            <a:ext cx="4862059" cy="3944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7C023-B22F-48BD-887B-ABDC0F439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ACE2CB-852F-4B50-93D7-AA96CC1F6D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538" y="536575"/>
            <a:ext cx="10935834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13DC5DC-DCD3-4606-A87D-5DA12D8444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538" y="1151615"/>
            <a:ext cx="10935834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984748882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DC011EA-2A3D-4549-BFA2-B7A78719E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888" y="2098039"/>
            <a:ext cx="5392737" cy="4217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D3B7668-672F-4A3E-96CF-77BABE0AA5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2098039"/>
            <a:ext cx="5153025" cy="4217036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D8CD3F-049A-4376-853C-7374714B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7C023-B22F-48BD-887B-ABDC0F439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023A91-FA88-4AFF-B844-CF81D345A1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424B221-39C5-4E73-AF80-AE0DC803D9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237362951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CD7943B-9FBA-4FF6-A5D4-DAF565F6429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219071"/>
            <a:ext cx="4838700" cy="6410329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FE93817-9AFB-450F-8616-7D4D49BCFD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01687" y="1338488"/>
            <a:ext cx="5720426" cy="4147912"/>
          </a:xfrm>
        </p:spPr>
        <p:txBody>
          <a:bodyPr/>
          <a:lstStyle>
            <a:lvl1pPr>
              <a:spcBef>
                <a:spcPts val="0"/>
              </a:spcBef>
              <a:spcAft>
                <a:spcPts val="1700"/>
              </a:spcAft>
              <a:defRPr sz="3600" b="0">
                <a:solidFill>
                  <a:schemeClr val="accent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400">
                <a:solidFill>
                  <a:schemeClr val="accent1"/>
                </a:solidFill>
              </a:defRPr>
            </a:lvl2pPr>
            <a:lvl3pPr marL="144000" indent="-144000">
              <a:defRPr sz="2400">
                <a:solidFill>
                  <a:schemeClr val="accent1"/>
                </a:solidFill>
              </a:defRPr>
            </a:lvl3pPr>
            <a:lvl4pPr marL="288000" indent="-144000">
              <a:defRPr sz="2400">
                <a:solidFill>
                  <a:schemeClr val="accent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16A0E2-140D-4744-B7CE-BE289D417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503068" y="1338488"/>
            <a:ext cx="0" cy="403043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D9CDA6-611E-484F-B2AC-9C8DDD3CB6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5914167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DC011EA-2A3D-4549-BFA2-B7A78719E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888" y="2380343"/>
            <a:ext cx="5392737" cy="3934729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D8CD3F-049A-4376-853C-7374714B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D871039-2A13-4132-82E5-24E897E623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0" y="2380343"/>
            <a:ext cx="5648325" cy="28652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7C023-B22F-48BD-887B-ABDC0F439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FAE139A-CD71-489A-8FA4-B2763908C25F}"/>
              </a:ext>
            </a:extLst>
          </p:cNvPr>
          <p:cNvGrpSpPr/>
          <p:nvPr userDrawn="1"/>
        </p:nvGrpSpPr>
        <p:grpSpPr>
          <a:xfrm>
            <a:off x="8516400" y="5384081"/>
            <a:ext cx="3046909" cy="1474831"/>
            <a:chOff x="8839133" y="5384081"/>
            <a:chExt cx="3046909" cy="1474831"/>
          </a:xfrm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9891F7F-70EE-49C4-A055-B52B7CB28BA5}"/>
                </a:ext>
              </a:extLst>
            </p:cNvPr>
            <p:cNvSpPr/>
            <p:nvPr/>
          </p:nvSpPr>
          <p:spPr>
            <a:xfrm>
              <a:off x="8839133" y="5384081"/>
              <a:ext cx="3046909" cy="1474831"/>
            </a:xfrm>
            <a:custGeom>
              <a:avLst/>
              <a:gdLst>
                <a:gd name="connsiteX0" fmla="*/ 599902 w 3046909"/>
                <a:gd name="connsiteY0" fmla="*/ 1474414 h 1474831"/>
                <a:gd name="connsiteX1" fmla="*/ 666450 w 3046909"/>
                <a:gd name="connsiteY1" fmla="*/ 1086367 h 1474831"/>
                <a:gd name="connsiteX2" fmla="*/ 2253904 w 3046909"/>
                <a:gd name="connsiteY2" fmla="*/ 713861 h 1474831"/>
                <a:gd name="connsiteX3" fmla="*/ 2453794 w 3046909"/>
                <a:gd name="connsiteY3" fmla="*/ 1474414 h 1474831"/>
                <a:gd name="connsiteX4" fmla="*/ 3046406 w 3046909"/>
                <a:gd name="connsiteY4" fmla="*/ 1474414 h 1474831"/>
                <a:gd name="connsiteX5" fmla="*/ 3013455 w 3046909"/>
                <a:gd name="connsiteY5" fmla="*/ 1105537 h 1474831"/>
                <a:gd name="connsiteX6" fmla="*/ 1328149 w 3046909"/>
                <a:gd name="connsiteY6" fmla="*/ 3447 h 1474831"/>
                <a:gd name="connsiteX7" fmla="*/ -503 w 3046909"/>
                <a:gd name="connsiteY7" fmla="*/ 1474414 h 1474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6909" h="1474831">
                  <a:moveTo>
                    <a:pt x="599902" y="1474414"/>
                  </a:moveTo>
                  <a:cubicBezTo>
                    <a:pt x="612526" y="1331520"/>
                    <a:pt x="633054" y="1183484"/>
                    <a:pt x="666450" y="1086367"/>
                  </a:cubicBezTo>
                  <a:cubicBezTo>
                    <a:pt x="875513" y="478169"/>
                    <a:pt x="1939374" y="379182"/>
                    <a:pt x="2253904" y="713861"/>
                  </a:cubicBezTo>
                  <a:cubicBezTo>
                    <a:pt x="2403209" y="872717"/>
                    <a:pt x="2440123" y="1185867"/>
                    <a:pt x="2453794" y="1474414"/>
                  </a:cubicBezTo>
                  <a:lnTo>
                    <a:pt x="3046406" y="1474414"/>
                  </a:lnTo>
                  <a:cubicBezTo>
                    <a:pt x="3038346" y="1353696"/>
                    <a:pt x="3027659" y="1229060"/>
                    <a:pt x="3013455" y="1105537"/>
                  </a:cubicBezTo>
                  <a:cubicBezTo>
                    <a:pt x="2912486" y="359122"/>
                    <a:pt x="2560262" y="-44711"/>
                    <a:pt x="1328149" y="3447"/>
                  </a:cubicBezTo>
                  <a:cubicBezTo>
                    <a:pt x="408428" y="39427"/>
                    <a:pt x="100889" y="928757"/>
                    <a:pt x="-503" y="1474414"/>
                  </a:cubicBezTo>
                  <a:close/>
                </a:path>
              </a:pathLst>
            </a:custGeom>
            <a:solidFill>
              <a:srgbClr val="FBAC23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15B62B9-101F-4110-84B6-CC42D9C19852}"/>
                </a:ext>
              </a:extLst>
            </p:cNvPr>
            <p:cNvSpPr/>
            <p:nvPr/>
          </p:nvSpPr>
          <p:spPr>
            <a:xfrm>
              <a:off x="9048062" y="5560817"/>
              <a:ext cx="2649822" cy="1298095"/>
            </a:xfrm>
            <a:custGeom>
              <a:avLst/>
              <a:gdLst>
                <a:gd name="connsiteX0" fmla="*/ 170465 w 2649822"/>
                <a:gd name="connsiteY0" fmla="*/ 1297678 h 1298095"/>
                <a:gd name="connsiteX1" fmla="*/ 257096 w 2649822"/>
                <a:gd name="connsiteY1" fmla="*/ 896607 h 1298095"/>
                <a:gd name="connsiteX2" fmla="*/ 1072999 w 2649822"/>
                <a:gd name="connsiteY2" fmla="*/ 185971 h 1298095"/>
                <a:gd name="connsiteX3" fmla="*/ 1852944 w 2649822"/>
                <a:gd name="connsiteY3" fmla="*/ 241275 h 1298095"/>
                <a:gd name="connsiteX4" fmla="*/ 2437808 w 2649822"/>
                <a:gd name="connsiteY4" fmla="*/ 1029770 h 1298095"/>
                <a:gd name="connsiteX5" fmla="*/ 2452324 w 2649822"/>
                <a:gd name="connsiteY5" fmla="*/ 1297678 h 1298095"/>
                <a:gd name="connsiteX6" fmla="*/ 2649320 w 2649822"/>
                <a:gd name="connsiteY6" fmla="*/ 1297678 h 1298095"/>
                <a:gd name="connsiteX7" fmla="*/ 2598112 w 2649822"/>
                <a:gd name="connsiteY7" fmla="*/ 825071 h 1298095"/>
                <a:gd name="connsiteX8" fmla="*/ 1381495 w 2649822"/>
                <a:gd name="connsiteY8" fmla="*/ -338 h 1298095"/>
                <a:gd name="connsiteX9" fmla="*/ 294523 w 2649822"/>
                <a:gd name="connsiteY9" fmla="*/ 471111 h 1298095"/>
                <a:gd name="connsiteX10" fmla="*/ -503 w 2649822"/>
                <a:gd name="connsiteY10" fmla="*/ 1297678 h 129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49822" h="1298095">
                  <a:moveTo>
                    <a:pt x="170465" y="1297678"/>
                  </a:moveTo>
                  <a:cubicBezTo>
                    <a:pt x="188811" y="1169791"/>
                    <a:pt x="216197" y="1028278"/>
                    <a:pt x="257096" y="896607"/>
                  </a:cubicBezTo>
                  <a:cubicBezTo>
                    <a:pt x="377146" y="510274"/>
                    <a:pt x="763523" y="264764"/>
                    <a:pt x="1072999" y="185971"/>
                  </a:cubicBezTo>
                  <a:cubicBezTo>
                    <a:pt x="1393117" y="104483"/>
                    <a:pt x="1612154" y="160366"/>
                    <a:pt x="1852944" y="241275"/>
                  </a:cubicBezTo>
                  <a:cubicBezTo>
                    <a:pt x="2253013" y="375730"/>
                    <a:pt x="2408130" y="775221"/>
                    <a:pt x="2437808" y="1029770"/>
                  </a:cubicBezTo>
                  <a:cubicBezTo>
                    <a:pt x="2443708" y="1080221"/>
                    <a:pt x="2448473" y="1178408"/>
                    <a:pt x="2452324" y="1297678"/>
                  </a:cubicBezTo>
                  <a:lnTo>
                    <a:pt x="2649320" y="1297678"/>
                  </a:lnTo>
                  <a:cubicBezTo>
                    <a:pt x="2641283" y="1141248"/>
                    <a:pt x="2625586" y="979519"/>
                    <a:pt x="2598112" y="825071"/>
                  </a:cubicBezTo>
                  <a:cubicBezTo>
                    <a:pt x="2461186" y="57928"/>
                    <a:pt x="1652453" y="330"/>
                    <a:pt x="1381495" y="-338"/>
                  </a:cubicBezTo>
                  <a:cubicBezTo>
                    <a:pt x="1007452" y="-1206"/>
                    <a:pt x="659370" y="-3010"/>
                    <a:pt x="294523" y="471111"/>
                  </a:cubicBezTo>
                  <a:cubicBezTo>
                    <a:pt x="111353" y="709229"/>
                    <a:pt x="32782" y="1037785"/>
                    <a:pt x="-503" y="1297678"/>
                  </a:cubicBezTo>
                  <a:close/>
                </a:path>
              </a:pathLst>
            </a:custGeom>
            <a:solidFill>
              <a:srgbClr val="33383D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EA07CBA-441A-49B7-B93F-F95FDFBE5BD4}"/>
                </a:ext>
              </a:extLst>
            </p:cNvPr>
            <p:cNvSpPr/>
            <p:nvPr/>
          </p:nvSpPr>
          <p:spPr>
            <a:xfrm>
              <a:off x="9025863" y="6742982"/>
              <a:ext cx="66861" cy="61026"/>
            </a:xfrm>
            <a:custGeom>
              <a:avLst/>
              <a:gdLst>
                <a:gd name="connsiteX0" fmla="*/ 35878 w 66861"/>
                <a:gd name="connsiteY0" fmla="*/ -418 h 61026"/>
                <a:gd name="connsiteX1" fmla="*/ 30067 w 66861"/>
                <a:gd name="connsiteY1" fmla="*/ -418 h 61026"/>
                <a:gd name="connsiteX2" fmla="*/ 8471 w 66861"/>
                <a:gd name="connsiteY2" fmla="*/ 8488 h 61026"/>
                <a:gd name="connsiteX3" fmla="*/ 2148 w 66861"/>
                <a:gd name="connsiteY3" fmla="*/ 18307 h 61026"/>
                <a:gd name="connsiteX4" fmla="*/ -479 w 66861"/>
                <a:gd name="connsiteY4" fmla="*/ 30085 h 61026"/>
                <a:gd name="connsiteX5" fmla="*/ 8426 w 66861"/>
                <a:gd name="connsiteY5" fmla="*/ 51703 h 61026"/>
                <a:gd name="connsiteX6" fmla="*/ 30023 w 66861"/>
                <a:gd name="connsiteY6" fmla="*/ 60609 h 61026"/>
                <a:gd name="connsiteX7" fmla="*/ 35834 w 66861"/>
                <a:gd name="connsiteY7" fmla="*/ 60609 h 61026"/>
                <a:gd name="connsiteX8" fmla="*/ 57453 w 66861"/>
                <a:gd name="connsiteY8" fmla="*/ 51703 h 61026"/>
                <a:gd name="connsiteX9" fmla="*/ 66358 w 66861"/>
                <a:gd name="connsiteY9" fmla="*/ 30085 h 61026"/>
                <a:gd name="connsiteX10" fmla="*/ 57453 w 66861"/>
                <a:gd name="connsiteY10" fmla="*/ 8488 h 61026"/>
                <a:gd name="connsiteX11" fmla="*/ 35834 w 66861"/>
                <a:gd name="connsiteY11" fmla="*/ -418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861" h="61026">
                  <a:moveTo>
                    <a:pt x="35878" y="-418"/>
                  </a:moveTo>
                  <a:lnTo>
                    <a:pt x="30067" y="-418"/>
                  </a:lnTo>
                  <a:cubicBezTo>
                    <a:pt x="21992" y="-329"/>
                    <a:pt x="14260" y="2855"/>
                    <a:pt x="8471" y="8488"/>
                  </a:cubicBezTo>
                  <a:cubicBezTo>
                    <a:pt x="5543" y="11160"/>
                    <a:pt x="3363" y="14544"/>
                    <a:pt x="2148" y="18307"/>
                  </a:cubicBezTo>
                  <a:cubicBezTo>
                    <a:pt x="242" y="21936"/>
                    <a:pt x="-664" y="25988"/>
                    <a:pt x="-479" y="30085"/>
                  </a:cubicBezTo>
                  <a:cubicBezTo>
                    <a:pt x="-468" y="38189"/>
                    <a:pt x="2731" y="45959"/>
                    <a:pt x="8426" y="51703"/>
                  </a:cubicBezTo>
                  <a:cubicBezTo>
                    <a:pt x="14231" y="57314"/>
                    <a:pt x="21954" y="60498"/>
                    <a:pt x="30023" y="60609"/>
                  </a:cubicBezTo>
                  <a:lnTo>
                    <a:pt x="35834" y="60609"/>
                  </a:lnTo>
                  <a:cubicBezTo>
                    <a:pt x="43916" y="60520"/>
                    <a:pt x="51653" y="57336"/>
                    <a:pt x="57453" y="51703"/>
                  </a:cubicBezTo>
                  <a:cubicBezTo>
                    <a:pt x="62885" y="45781"/>
                    <a:pt x="66040" y="38122"/>
                    <a:pt x="66358" y="30085"/>
                  </a:cubicBezTo>
                  <a:cubicBezTo>
                    <a:pt x="66002" y="22181"/>
                    <a:pt x="63397" y="13987"/>
                    <a:pt x="57453" y="8488"/>
                  </a:cubicBezTo>
                  <a:cubicBezTo>
                    <a:pt x="51644" y="2878"/>
                    <a:pt x="43911" y="-306"/>
                    <a:pt x="35834" y="-41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C607147-926D-4508-9FCA-1B779F6CAF7D}"/>
                </a:ext>
              </a:extLst>
            </p:cNvPr>
            <p:cNvSpPr/>
            <p:nvPr/>
          </p:nvSpPr>
          <p:spPr>
            <a:xfrm>
              <a:off x="9046236" y="6650882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4C02CF3-A7B2-4F7E-9633-4608DEB06470}"/>
                </a:ext>
              </a:extLst>
            </p:cNvPr>
            <p:cNvSpPr/>
            <p:nvPr/>
          </p:nvSpPr>
          <p:spPr>
            <a:xfrm>
              <a:off x="9072440" y="6542268"/>
              <a:ext cx="63989" cy="61026"/>
            </a:xfrm>
            <a:custGeom>
              <a:avLst/>
              <a:gdLst>
                <a:gd name="connsiteX0" fmla="*/ 30068 w 63989"/>
                <a:gd name="connsiteY0" fmla="*/ 60609 h 61026"/>
                <a:gd name="connsiteX1" fmla="*/ 32985 w 63989"/>
                <a:gd name="connsiteY1" fmla="*/ 60609 h 61026"/>
                <a:gd name="connsiteX2" fmla="*/ 54581 w 63989"/>
                <a:gd name="connsiteY2" fmla="*/ 51703 h 61026"/>
                <a:gd name="connsiteX3" fmla="*/ 63487 w 63989"/>
                <a:gd name="connsiteY3" fmla="*/ 30085 h 61026"/>
                <a:gd name="connsiteX4" fmla="*/ 54581 w 63989"/>
                <a:gd name="connsiteY4" fmla="*/ 8488 h 61026"/>
                <a:gd name="connsiteX5" fmla="*/ 32985 w 63989"/>
                <a:gd name="connsiteY5" fmla="*/ -418 h 61026"/>
                <a:gd name="connsiteX6" fmla="*/ 30068 w 63989"/>
                <a:gd name="connsiteY6" fmla="*/ -418 h 61026"/>
                <a:gd name="connsiteX7" fmla="*/ 8471 w 63989"/>
                <a:gd name="connsiteY7" fmla="*/ 8488 h 61026"/>
                <a:gd name="connsiteX8" fmla="*/ 2148 w 63989"/>
                <a:gd name="connsiteY8" fmla="*/ 18329 h 61026"/>
                <a:gd name="connsiteX9" fmla="*/ -479 w 63989"/>
                <a:gd name="connsiteY9" fmla="*/ 30085 h 61026"/>
                <a:gd name="connsiteX10" fmla="*/ 8427 w 63989"/>
                <a:gd name="connsiteY10" fmla="*/ 51703 h 61026"/>
                <a:gd name="connsiteX11" fmla="*/ 30023 w 63989"/>
                <a:gd name="connsiteY11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89" h="61026">
                  <a:moveTo>
                    <a:pt x="30068" y="60609"/>
                  </a:moveTo>
                  <a:lnTo>
                    <a:pt x="32985" y="60609"/>
                  </a:lnTo>
                  <a:cubicBezTo>
                    <a:pt x="41055" y="60505"/>
                    <a:pt x="48781" y="57318"/>
                    <a:pt x="54581" y="51703"/>
                  </a:cubicBezTo>
                  <a:cubicBezTo>
                    <a:pt x="59991" y="45763"/>
                    <a:pt x="63144" y="38111"/>
                    <a:pt x="63487" y="30085"/>
                  </a:cubicBezTo>
                  <a:cubicBezTo>
                    <a:pt x="63131" y="22181"/>
                    <a:pt x="60526" y="13987"/>
                    <a:pt x="54581" y="8488"/>
                  </a:cubicBezTo>
                  <a:cubicBezTo>
                    <a:pt x="48777" y="2882"/>
                    <a:pt x="41053" y="-304"/>
                    <a:pt x="32985" y="-418"/>
                  </a:cubicBezTo>
                  <a:lnTo>
                    <a:pt x="30068" y="-418"/>
                  </a:lnTo>
                  <a:cubicBezTo>
                    <a:pt x="21993" y="-333"/>
                    <a:pt x="14260" y="2855"/>
                    <a:pt x="8471" y="8488"/>
                  </a:cubicBezTo>
                  <a:cubicBezTo>
                    <a:pt x="5539" y="11160"/>
                    <a:pt x="3359" y="14553"/>
                    <a:pt x="2148" y="18329"/>
                  </a:cubicBezTo>
                  <a:cubicBezTo>
                    <a:pt x="240" y="21943"/>
                    <a:pt x="-666" y="26001"/>
                    <a:pt x="-479" y="30085"/>
                  </a:cubicBezTo>
                  <a:cubicBezTo>
                    <a:pt x="-123" y="37989"/>
                    <a:pt x="2460" y="46182"/>
                    <a:pt x="8427" y="51703"/>
                  </a:cubicBezTo>
                  <a:cubicBezTo>
                    <a:pt x="14231" y="57310"/>
                    <a:pt x="21955" y="60493"/>
                    <a:pt x="30023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ECD6930-6337-4BD0-8C36-0C213F9DE455}"/>
                </a:ext>
              </a:extLst>
            </p:cNvPr>
            <p:cNvSpPr/>
            <p:nvPr/>
          </p:nvSpPr>
          <p:spPr>
            <a:xfrm>
              <a:off x="9101558" y="6437424"/>
              <a:ext cx="63999" cy="63943"/>
            </a:xfrm>
            <a:custGeom>
              <a:avLst/>
              <a:gdLst>
                <a:gd name="connsiteX0" fmla="*/ 54562 w 63999"/>
                <a:gd name="connsiteY0" fmla="*/ 11405 h 63943"/>
                <a:gd name="connsiteX1" fmla="*/ 51646 w 63999"/>
                <a:gd name="connsiteY1" fmla="*/ 8488 h 63943"/>
                <a:gd name="connsiteX2" fmla="*/ 30027 w 63999"/>
                <a:gd name="connsiteY2" fmla="*/ -418 h 63943"/>
                <a:gd name="connsiteX3" fmla="*/ 8431 w 63999"/>
                <a:gd name="connsiteY3" fmla="*/ 8488 h 63943"/>
                <a:gd name="connsiteX4" fmla="*/ -475 w 63999"/>
                <a:gd name="connsiteY4" fmla="*/ 30107 h 63943"/>
                <a:gd name="connsiteX5" fmla="*/ 8431 w 63999"/>
                <a:gd name="connsiteY5" fmla="*/ 51703 h 63943"/>
                <a:gd name="connsiteX6" fmla="*/ 11347 w 63999"/>
                <a:gd name="connsiteY6" fmla="*/ 54620 h 63943"/>
                <a:gd name="connsiteX7" fmla="*/ 32944 w 63999"/>
                <a:gd name="connsiteY7" fmla="*/ 63526 h 63943"/>
                <a:gd name="connsiteX8" fmla="*/ 54562 w 63999"/>
                <a:gd name="connsiteY8" fmla="*/ 54620 h 63943"/>
                <a:gd name="connsiteX9" fmla="*/ 63468 w 63999"/>
                <a:gd name="connsiteY9" fmla="*/ 33001 h 63943"/>
                <a:gd name="connsiteX10" fmla="*/ 54562 w 63999"/>
                <a:gd name="connsiteY10" fmla="*/ 11405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99" h="63943">
                  <a:moveTo>
                    <a:pt x="54562" y="11405"/>
                  </a:moveTo>
                  <a:lnTo>
                    <a:pt x="51646" y="8488"/>
                  </a:lnTo>
                  <a:cubicBezTo>
                    <a:pt x="45846" y="2860"/>
                    <a:pt x="38107" y="-329"/>
                    <a:pt x="30027" y="-418"/>
                  </a:cubicBezTo>
                  <a:cubicBezTo>
                    <a:pt x="21945" y="-360"/>
                    <a:pt x="14204" y="2833"/>
                    <a:pt x="8431" y="8488"/>
                  </a:cubicBezTo>
                  <a:cubicBezTo>
                    <a:pt x="3087" y="14321"/>
                    <a:pt x="-876" y="21847"/>
                    <a:pt x="-475" y="30107"/>
                  </a:cubicBezTo>
                  <a:cubicBezTo>
                    <a:pt x="-357" y="38176"/>
                    <a:pt x="2827" y="45897"/>
                    <a:pt x="8431" y="51703"/>
                  </a:cubicBezTo>
                  <a:lnTo>
                    <a:pt x="11347" y="54620"/>
                  </a:lnTo>
                  <a:cubicBezTo>
                    <a:pt x="17138" y="60248"/>
                    <a:pt x="24868" y="63437"/>
                    <a:pt x="32944" y="63526"/>
                  </a:cubicBezTo>
                  <a:cubicBezTo>
                    <a:pt x="41032" y="63475"/>
                    <a:pt x="48785" y="60282"/>
                    <a:pt x="54562" y="54620"/>
                  </a:cubicBezTo>
                  <a:cubicBezTo>
                    <a:pt x="59906" y="48787"/>
                    <a:pt x="63869" y="41261"/>
                    <a:pt x="63468" y="33001"/>
                  </a:cubicBezTo>
                  <a:cubicBezTo>
                    <a:pt x="63330" y="24937"/>
                    <a:pt x="60149" y="17222"/>
                    <a:pt x="54562" y="1140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4759E0B-094D-47A1-A580-094B83A087B7}"/>
                </a:ext>
              </a:extLst>
            </p:cNvPr>
            <p:cNvSpPr/>
            <p:nvPr/>
          </p:nvSpPr>
          <p:spPr>
            <a:xfrm>
              <a:off x="9139368" y="6348225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2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0C13E5E-8D7C-4B8D-B8B1-578FF88E266C}"/>
                </a:ext>
              </a:extLst>
            </p:cNvPr>
            <p:cNvSpPr/>
            <p:nvPr/>
          </p:nvSpPr>
          <p:spPr>
            <a:xfrm>
              <a:off x="9174324" y="6263882"/>
              <a:ext cx="61115" cy="59036"/>
            </a:xfrm>
            <a:custGeom>
              <a:avLst/>
              <a:gdLst>
                <a:gd name="connsiteX0" fmla="*/ 60613 w 61115"/>
                <a:gd name="connsiteY0" fmla="*/ 29097 h 59036"/>
                <a:gd name="connsiteX1" fmla="*/ -503 w 61115"/>
                <a:gd name="connsiteY1" fmla="*/ 29097 h 59036"/>
                <a:gd name="connsiteX2" fmla="*/ 60613 w 61115"/>
                <a:gd name="connsiteY2" fmla="*/ 29097 h 5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36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38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8BA2A82-F7BB-471F-937F-2BC4B190A752}"/>
                </a:ext>
              </a:extLst>
            </p:cNvPr>
            <p:cNvSpPr/>
            <p:nvPr/>
          </p:nvSpPr>
          <p:spPr>
            <a:xfrm>
              <a:off x="9205360" y="6184078"/>
              <a:ext cx="63565" cy="62266"/>
            </a:xfrm>
            <a:custGeom>
              <a:avLst/>
              <a:gdLst>
                <a:gd name="connsiteX0" fmla="*/ -503 w 63565"/>
                <a:gd name="connsiteY0" fmla="*/ 30373 h 62266"/>
                <a:gd name="connsiteX1" fmla="*/ 8759 w 63565"/>
                <a:gd name="connsiteY1" fmla="*/ 52638 h 62266"/>
                <a:gd name="connsiteX2" fmla="*/ 31291 w 63565"/>
                <a:gd name="connsiteY2" fmla="*/ 61833 h 62266"/>
                <a:gd name="connsiteX3" fmla="*/ 40041 w 63565"/>
                <a:gd name="connsiteY3" fmla="*/ 60608 h 62266"/>
                <a:gd name="connsiteX4" fmla="*/ 53778 w 63565"/>
                <a:gd name="connsiteY4" fmla="*/ 52593 h 62266"/>
                <a:gd name="connsiteX5" fmla="*/ 60279 w 63565"/>
                <a:gd name="connsiteY5" fmla="*/ 42530 h 62266"/>
                <a:gd name="connsiteX6" fmla="*/ 62995 w 63565"/>
                <a:gd name="connsiteY6" fmla="*/ 30173 h 62266"/>
                <a:gd name="connsiteX7" fmla="*/ 44204 w 63565"/>
                <a:gd name="connsiteY7" fmla="*/ 2253 h 62266"/>
                <a:gd name="connsiteX8" fmla="*/ 32426 w 63565"/>
                <a:gd name="connsiteY8" fmla="*/ -374 h 62266"/>
                <a:gd name="connsiteX9" fmla="*/ 10830 w 63565"/>
                <a:gd name="connsiteY9" fmla="*/ 8532 h 62266"/>
                <a:gd name="connsiteX10" fmla="*/ 1924 w 63565"/>
                <a:gd name="connsiteY10" fmla="*/ 30151 h 62266"/>
                <a:gd name="connsiteX11" fmla="*/ 1924 w 63565"/>
                <a:gd name="connsiteY11" fmla="*/ 30462 h 62266"/>
                <a:gd name="connsiteX12" fmla="*/ 3015 w 63565"/>
                <a:gd name="connsiteY12" fmla="*/ 22358 h 62266"/>
                <a:gd name="connsiteX13" fmla="*/ 3015 w 63565"/>
                <a:gd name="connsiteY13" fmla="*/ 22625 h 62266"/>
                <a:gd name="connsiteX14" fmla="*/ 10874 w 63565"/>
                <a:gd name="connsiteY14" fmla="*/ 9133 h 62266"/>
                <a:gd name="connsiteX15" fmla="*/ 10674 w 63565"/>
                <a:gd name="connsiteY15" fmla="*/ 9356 h 62266"/>
                <a:gd name="connsiteX16" fmla="*/ 16863 w 63565"/>
                <a:gd name="connsiteY16" fmla="*/ 4569 h 62266"/>
                <a:gd name="connsiteX17" fmla="*/ 16596 w 63565"/>
                <a:gd name="connsiteY17" fmla="*/ 4725 h 62266"/>
                <a:gd name="connsiteX18" fmla="*/ 23899 w 63565"/>
                <a:gd name="connsiteY18" fmla="*/ 1630 h 62266"/>
                <a:gd name="connsiteX19" fmla="*/ 23609 w 63565"/>
                <a:gd name="connsiteY19" fmla="*/ 1630 h 62266"/>
                <a:gd name="connsiteX20" fmla="*/ 31736 w 63565"/>
                <a:gd name="connsiteY20" fmla="*/ 539 h 62266"/>
                <a:gd name="connsiteX21" fmla="*/ 31068 w 63565"/>
                <a:gd name="connsiteY21" fmla="*/ 539 h 62266"/>
                <a:gd name="connsiteX22" fmla="*/ 39194 w 63565"/>
                <a:gd name="connsiteY22" fmla="*/ 1630 h 62266"/>
                <a:gd name="connsiteX23" fmla="*/ 38883 w 63565"/>
                <a:gd name="connsiteY23" fmla="*/ 1630 h 62266"/>
                <a:gd name="connsiteX24" fmla="*/ 46186 w 63565"/>
                <a:gd name="connsiteY24" fmla="*/ 4703 h 62266"/>
                <a:gd name="connsiteX25" fmla="*/ 45918 w 63565"/>
                <a:gd name="connsiteY25" fmla="*/ 4569 h 62266"/>
                <a:gd name="connsiteX26" fmla="*/ 52086 w 63565"/>
                <a:gd name="connsiteY26" fmla="*/ 9334 h 62266"/>
                <a:gd name="connsiteX27" fmla="*/ 51885 w 63565"/>
                <a:gd name="connsiteY27" fmla="*/ 9155 h 62266"/>
                <a:gd name="connsiteX28" fmla="*/ 56672 w 63565"/>
                <a:gd name="connsiteY28" fmla="*/ 15323 h 62266"/>
                <a:gd name="connsiteX29" fmla="*/ 56672 w 63565"/>
                <a:gd name="connsiteY29" fmla="*/ 15078 h 62266"/>
                <a:gd name="connsiteX30" fmla="*/ 60835 w 63565"/>
                <a:gd name="connsiteY30" fmla="*/ 30485 h 62266"/>
                <a:gd name="connsiteX31" fmla="*/ 60835 w 63565"/>
                <a:gd name="connsiteY31" fmla="*/ 30173 h 62266"/>
                <a:gd name="connsiteX32" fmla="*/ 51930 w 63565"/>
                <a:gd name="connsiteY32" fmla="*/ 8554 h 62266"/>
                <a:gd name="connsiteX33" fmla="*/ 42089 w 63565"/>
                <a:gd name="connsiteY33" fmla="*/ 2231 h 62266"/>
                <a:gd name="connsiteX34" fmla="*/ 30333 w 63565"/>
                <a:gd name="connsiteY34" fmla="*/ -396 h 62266"/>
                <a:gd name="connsiteX35" fmla="*/ 8714 w 63565"/>
                <a:gd name="connsiteY35" fmla="*/ 8510 h 62266"/>
                <a:gd name="connsiteX36" fmla="*/ -191 w 63565"/>
                <a:gd name="connsiteY36" fmla="*/ 30128 h 6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565" h="62266">
                  <a:moveTo>
                    <a:pt x="-503" y="30373"/>
                  </a:moveTo>
                  <a:cubicBezTo>
                    <a:pt x="-363" y="38703"/>
                    <a:pt x="2950" y="46666"/>
                    <a:pt x="8759" y="52638"/>
                  </a:cubicBezTo>
                  <a:cubicBezTo>
                    <a:pt x="14777" y="58533"/>
                    <a:pt x="22866" y="61833"/>
                    <a:pt x="31291" y="61833"/>
                  </a:cubicBezTo>
                  <a:cubicBezTo>
                    <a:pt x="34256" y="61938"/>
                    <a:pt x="37217" y="61524"/>
                    <a:pt x="40041" y="60608"/>
                  </a:cubicBezTo>
                  <a:cubicBezTo>
                    <a:pt x="45190" y="59063"/>
                    <a:pt x="49899" y="56318"/>
                    <a:pt x="53778" y="52593"/>
                  </a:cubicBezTo>
                  <a:cubicBezTo>
                    <a:pt x="56732" y="49819"/>
                    <a:pt x="58963" y="46364"/>
                    <a:pt x="60279" y="42530"/>
                  </a:cubicBezTo>
                  <a:cubicBezTo>
                    <a:pt x="62127" y="38077"/>
                    <a:pt x="63374" y="35650"/>
                    <a:pt x="62995" y="30173"/>
                  </a:cubicBezTo>
                  <a:cubicBezTo>
                    <a:pt x="63193" y="17850"/>
                    <a:pt x="55695" y="6709"/>
                    <a:pt x="44204" y="2253"/>
                  </a:cubicBezTo>
                  <a:cubicBezTo>
                    <a:pt x="40586" y="336"/>
                    <a:pt x="36516" y="-572"/>
                    <a:pt x="32426" y="-374"/>
                  </a:cubicBezTo>
                  <a:cubicBezTo>
                    <a:pt x="24337" y="-360"/>
                    <a:pt x="16578" y="2839"/>
                    <a:pt x="10830" y="8532"/>
                  </a:cubicBezTo>
                  <a:cubicBezTo>
                    <a:pt x="5553" y="14276"/>
                    <a:pt x="1323" y="22091"/>
                    <a:pt x="1924" y="30151"/>
                  </a:cubicBezTo>
                  <a:cubicBezTo>
                    <a:pt x="1924" y="30151"/>
                    <a:pt x="1924" y="30351"/>
                    <a:pt x="1924" y="30462"/>
                  </a:cubicBezTo>
                  <a:cubicBezTo>
                    <a:pt x="2280" y="27768"/>
                    <a:pt x="2658" y="25052"/>
                    <a:pt x="3015" y="22358"/>
                  </a:cubicBezTo>
                  <a:lnTo>
                    <a:pt x="3015" y="22625"/>
                  </a:lnTo>
                  <a:cubicBezTo>
                    <a:pt x="5626" y="18172"/>
                    <a:pt x="8247" y="13675"/>
                    <a:pt x="10874" y="9133"/>
                  </a:cubicBezTo>
                  <a:lnTo>
                    <a:pt x="10674" y="9356"/>
                  </a:lnTo>
                  <a:lnTo>
                    <a:pt x="16863" y="4569"/>
                  </a:lnTo>
                  <a:lnTo>
                    <a:pt x="16596" y="4725"/>
                  </a:lnTo>
                  <a:lnTo>
                    <a:pt x="23899" y="1630"/>
                  </a:lnTo>
                  <a:lnTo>
                    <a:pt x="23609" y="1630"/>
                  </a:lnTo>
                  <a:lnTo>
                    <a:pt x="31736" y="539"/>
                  </a:lnTo>
                  <a:cubicBezTo>
                    <a:pt x="31515" y="584"/>
                    <a:pt x="31288" y="584"/>
                    <a:pt x="31068" y="539"/>
                  </a:cubicBezTo>
                  <a:lnTo>
                    <a:pt x="39194" y="1630"/>
                  </a:lnTo>
                  <a:lnTo>
                    <a:pt x="38883" y="1630"/>
                  </a:lnTo>
                  <a:lnTo>
                    <a:pt x="46186" y="4703"/>
                  </a:lnTo>
                  <a:lnTo>
                    <a:pt x="45918" y="4569"/>
                  </a:lnTo>
                  <a:lnTo>
                    <a:pt x="52086" y="9334"/>
                  </a:lnTo>
                  <a:lnTo>
                    <a:pt x="51885" y="9155"/>
                  </a:lnTo>
                  <a:lnTo>
                    <a:pt x="56672" y="15323"/>
                  </a:lnTo>
                  <a:cubicBezTo>
                    <a:pt x="56676" y="15240"/>
                    <a:pt x="56676" y="15160"/>
                    <a:pt x="56672" y="15078"/>
                  </a:cubicBezTo>
                  <a:cubicBezTo>
                    <a:pt x="58052" y="20221"/>
                    <a:pt x="59455" y="25342"/>
                    <a:pt x="60835" y="30485"/>
                  </a:cubicBezTo>
                  <a:lnTo>
                    <a:pt x="60835" y="30173"/>
                  </a:lnTo>
                  <a:cubicBezTo>
                    <a:pt x="60746" y="22091"/>
                    <a:pt x="57558" y="14354"/>
                    <a:pt x="51930" y="8554"/>
                  </a:cubicBezTo>
                  <a:cubicBezTo>
                    <a:pt x="49254" y="5629"/>
                    <a:pt x="45860" y="3451"/>
                    <a:pt x="42089" y="2231"/>
                  </a:cubicBezTo>
                  <a:cubicBezTo>
                    <a:pt x="38471" y="334"/>
                    <a:pt x="34414" y="-572"/>
                    <a:pt x="30333" y="-396"/>
                  </a:cubicBezTo>
                  <a:cubicBezTo>
                    <a:pt x="22429" y="-40"/>
                    <a:pt x="14214" y="2565"/>
                    <a:pt x="8714" y="8510"/>
                  </a:cubicBezTo>
                  <a:cubicBezTo>
                    <a:pt x="3099" y="14318"/>
                    <a:pt x="-84" y="22051"/>
                    <a:pt x="-191" y="3012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3557B2-BCAB-4518-8639-20D907306167}"/>
                </a:ext>
              </a:extLst>
            </p:cNvPr>
            <p:cNvSpPr/>
            <p:nvPr/>
          </p:nvSpPr>
          <p:spPr>
            <a:xfrm>
              <a:off x="9257325" y="6101321"/>
              <a:ext cx="61026" cy="63943"/>
            </a:xfrm>
            <a:custGeom>
              <a:avLst/>
              <a:gdLst>
                <a:gd name="connsiteX0" fmla="*/ 60524 w 61026"/>
                <a:gd name="connsiteY0" fmla="*/ 33001 h 63943"/>
                <a:gd name="connsiteX1" fmla="*/ 60524 w 61026"/>
                <a:gd name="connsiteY1" fmla="*/ 30107 h 63943"/>
                <a:gd name="connsiteX2" fmla="*/ 51618 w 61026"/>
                <a:gd name="connsiteY2" fmla="*/ 8488 h 63943"/>
                <a:gd name="connsiteX3" fmla="*/ 29999 w 61026"/>
                <a:gd name="connsiteY3" fmla="*/ -418 h 63943"/>
                <a:gd name="connsiteX4" fmla="*/ 8403 w 61026"/>
                <a:gd name="connsiteY4" fmla="*/ 8488 h 63943"/>
                <a:gd name="connsiteX5" fmla="*/ -503 w 61026"/>
                <a:gd name="connsiteY5" fmla="*/ 30107 h 63943"/>
                <a:gd name="connsiteX6" fmla="*/ -503 w 61026"/>
                <a:gd name="connsiteY6" fmla="*/ 33001 h 63943"/>
                <a:gd name="connsiteX7" fmla="*/ 8403 w 61026"/>
                <a:gd name="connsiteY7" fmla="*/ 54620 h 63943"/>
                <a:gd name="connsiteX8" fmla="*/ 29999 w 61026"/>
                <a:gd name="connsiteY8" fmla="*/ 63526 h 63943"/>
                <a:gd name="connsiteX9" fmla="*/ 51618 w 61026"/>
                <a:gd name="connsiteY9" fmla="*/ 54620 h 63943"/>
                <a:gd name="connsiteX10" fmla="*/ 60524 w 61026"/>
                <a:gd name="connsiteY10" fmla="*/ 33001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43">
                  <a:moveTo>
                    <a:pt x="60524" y="33001"/>
                  </a:moveTo>
                  <a:lnTo>
                    <a:pt x="60524" y="30107"/>
                  </a:lnTo>
                  <a:cubicBezTo>
                    <a:pt x="60439" y="22025"/>
                    <a:pt x="57249" y="14286"/>
                    <a:pt x="51618" y="8488"/>
                  </a:cubicBezTo>
                  <a:cubicBezTo>
                    <a:pt x="45691" y="3056"/>
                    <a:pt x="38032" y="-99"/>
                    <a:pt x="29999" y="-418"/>
                  </a:cubicBezTo>
                  <a:cubicBezTo>
                    <a:pt x="22118" y="-61"/>
                    <a:pt x="13902" y="2544"/>
                    <a:pt x="8403" y="8488"/>
                  </a:cubicBezTo>
                  <a:cubicBezTo>
                    <a:pt x="2799" y="14304"/>
                    <a:pt x="-385" y="22032"/>
                    <a:pt x="-503" y="30107"/>
                  </a:cubicBezTo>
                  <a:lnTo>
                    <a:pt x="-503" y="33001"/>
                  </a:lnTo>
                  <a:cubicBezTo>
                    <a:pt x="-414" y="41083"/>
                    <a:pt x="2774" y="48820"/>
                    <a:pt x="8403" y="54620"/>
                  </a:cubicBezTo>
                  <a:cubicBezTo>
                    <a:pt x="14323" y="60048"/>
                    <a:pt x="21975" y="63203"/>
                    <a:pt x="29999" y="63526"/>
                  </a:cubicBezTo>
                  <a:cubicBezTo>
                    <a:pt x="37903" y="63170"/>
                    <a:pt x="46119" y="60565"/>
                    <a:pt x="51618" y="54620"/>
                  </a:cubicBezTo>
                  <a:cubicBezTo>
                    <a:pt x="57222" y="48805"/>
                    <a:pt x="60403" y="41077"/>
                    <a:pt x="60524" y="3300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A38EEE6-371B-4A1F-85BF-6615F04A2D3F}"/>
                </a:ext>
              </a:extLst>
            </p:cNvPr>
            <p:cNvSpPr/>
            <p:nvPr/>
          </p:nvSpPr>
          <p:spPr>
            <a:xfrm>
              <a:off x="9308172" y="6024197"/>
              <a:ext cx="64002" cy="63943"/>
            </a:xfrm>
            <a:custGeom>
              <a:avLst/>
              <a:gdLst>
                <a:gd name="connsiteX0" fmla="*/ 54563 w 64002"/>
                <a:gd name="connsiteY0" fmla="*/ 11405 h 63943"/>
                <a:gd name="connsiteX1" fmla="*/ 51646 w 64002"/>
                <a:gd name="connsiteY1" fmla="*/ 8488 h 63943"/>
                <a:gd name="connsiteX2" fmla="*/ 30049 w 64002"/>
                <a:gd name="connsiteY2" fmla="*/ -418 h 63943"/>
                <a:gd name="connsiteX3" fmla="*/ 8431 w 64002"/>
                <a:gd name="connsiteY3" fmla="*/ 8488 h 63943"/>
                <a:gd name="connsiteX4" fmla="*/ -475 w 64002"/>
                <a:gd name="connsiteY4" fmla="*/ 30085 h 63943"/>
                <a:gd name="connsiteX5" fmla="*/ 8431 w 64002"/>
                <a:gd name="connsiteY5" fmla="*/ 51703 h 63943"/>
                <a:gd name="connsiteX6" fmla="*/ 11347 w 64002"/>
                <a:gd name="connsiteY6" fmla="*/ 54620 h 63943"/>
                <a:gd name="connsiteX7" fmla="*/ 32966 w 64002"/>
                <a:gd name="connsiteY7" fmla="*/ 63526 h 63943"/>
                <a:gd name="connsiteX8" fmla="*/ 54563 w 64002"/>
                <a:gd name="connsiteY8" fmla="*/ 54620 h 63943"/>
                <a:gd name="connsiteX9" fmla="*/ 63468 w 64002"/>
                <a:gd name="connsiteY9" fmla="*/ 33001 h 63943"/>
                <a:gd name="connsiteX10" fmla="*/ 54563 w 64002"/>
                <a:gd name="connsiteY10" fmla="*/ 11405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02" h="63943">
                  <a:moveTo>
                    <a:pt x="54563" y="11405"/>
                  </a:moveTo>
                  <a:lnTo>
                    <a:pt x="51646" y="8488"/>
                  </a:lnTo>
                  <a:cubicBezTo>
                    <a:pt x="45855" y="2860"/>
                    <a:pt x="38125" y="-329"/>
                    <a:pt x="30049" y="-418"/>
                  </a:cubicBezTo>
                  <a:cubicBezTo>
                    <a:pt x="21961" y="-366"/>
                    <a:pt x="14208" y="2826"/>
                    <a:pt x="8431" y="8488"/>
                  </a:cubicBezTo>
                  <a:cubicBezTo>
                    <a:pt x="3087" y="14321"/>
                    <a:pt x="-876" y="21847"/>
                    <a:pt x="-475" y="30085"/>
                  </a:cubicBezTo>
                  <a:cubicBezTo>
                    <a:pt x="-339" y="38155"/>
                    <a:pt x="2840" y="45879"/>
                    <a:pt x="8431" y="51703"/>
                  </a:cubicBezTo>
                  <a:lnTo>
                    <a:pt x="11347" y="54620"/>
                  </a:lnTo>
                  <a:cubicBezTo>
                    <a:pt x="17147" y="60248"/>
                    <a:pt x="24884" y="63437"/>
                    <a:pt x="32966" y="63526"/>
                  </a:cubicBezTo>
                  <a:cubicBezTo>
                    <a:pt x="41048" y="63468"/>
                    <a:pt x="48789" y="60275"/>
                    <a:pt x="54563" y="54620"/>
                  </a:cubicBezTo>
                  <a:cubicBezTo>
                    <a:pt x="59906" y="48787"/>
                    <a:pt x="63891" y="41261"/>
                    <a:pt x="63468" y="33001"/>
                  </a:cubicBezTo>
                  <a:cubicBezTo>
                    <a:pt x="63355" y="24933"/>
                    <a:pt x="60171" y="17209"/>
                    <a:pt x="54563" y="1140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67B8FA7-3C6E-4B0E-B733-123AA8AED0B2}"/>
                </a:ext>
              </a:extLst>
            </p:cNvPr>
            <p:cNvSpPr/>
            <p:nvPr/>
          </p:nvSpPr>
          <p:spPr>
            <a:xfrm>
              <a:off x="9372277" y="5951437"/>
              <a:ext cx="61026" cy="63943"/>
            </a:xfrm>
            <a:custGeom>
              <a:avLst/>
              <a:gdLst>
                <a:gd name="connsiteX0" fmla="*/ 60524 w 61026"/>
                <a:gd name="connsiteY0" fmla="*/ 33024 h 63943"/>
                <a:gd name="connsiteX1" fmla="*/ 60524 w 61026"/>
                <a:gd name="connsiteY1" fmla="*/ 30107 h 63943"/>
                <a:gd name="connsiteX2" fmla="*/ 51618 w 61026"/>
                <a:gd name="connsiteY2" fmla="*/ 8488 h 63943"/>
                <a:gd name="connsiteX3" fmla="*/ 30021 w 61026"/>
                <a:gd name="connsiteY3" fmla="*/ -418 h 63943"/>
                <a:gd name="connsiteX4" fmla="*/ 8403 w 61026"/>
                <a:gd name="connsiteY4" fmla="*/ 8488 h 63943"/>
                <a:gd name="connsiteX5" fmla="*/ -503 w 61026"/>
                <a:gd name="connsiteY5" fmla="*/ 30107 h 63943"/>
                <a:gd name="connsiteX6" fmla="*/ -503 w 61026"/>
                <a:gd name="connsiteY6" fmla="*/ 33024 h 63943"/>
                <a:gd name="connsiteX7" fmla="*/ 8403 w 61026"/>
                <a:gd name="connsiteY7" fmla="*/ 54620 h 63943"/>
                <a:gd name="connsiteX8" fmla="*/ 30021 w 61026"/>
                <a:gd name="connsiteY8" fmla="*/ 63526 h 63943"/>
                <a:gd name="connsiteX9" fmla="*/ 51618 w 61026"/>
                <a:gd name="connsiteY9" fmla="*/ 54620 h 63943"/>
                <a:gd name="connsiteX10" fmla="*/ 60524 w 61026"/>
                <a:gd name="connsiteY10" fmla="*/ 33024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43">
                  <a:moveTo>
                    <a:pt x="60524" y="33024"/>
                  </a:moveTo>
                  <a:lnTo>
                    <a:pt x="60524" y="30107"/>
                  </a:lnTo>
                  <a:cubicBezTo>
                    <a:pt x="60435" y="22025"/>
                    <a:pt x="57246" y="14288"/>
                    <a:pt x="51618" y="8488"/>
                  </a:cubicBezTo>
                  <a:cubicBezTo>
                    <a:pt x="45698" y="3060"/>
                    <a:pt x="38046" y="-95"/>
                    <a:pt x="30021" y="-418"/>
                  </a:cubicBezTo>
                  <a:cubicBezTo>
                    <a:pt x="21928" y="-386"/>
                    <a:pt x="14169" y="2811"/>
                    <a:pt x="8403" y="8488"/>
                  </a:cubicBezTo>
                  <a:cubicBezTo>
                    <a:pt x="2799" y="14304"/>
                    <a:pt x="-383" y="22032"/>
                    <a:pt x="-503" y="30107"/>
                  </a:cubicBezTo>
                  <a:lnTo>
                    <a:pt x="-503" y="33024"/>
                  </a:lnTo>
                  <a:cubicBezTo>
                    <a:pt x="-414" y="41099"/>
                    <a:pt x="2774" y="48829"/>
                    <a:pt x="8403" y="54620"/>
                  </a:cubicBezTo>
                  <a:cubicBezTo>
                    <a:pt x="14330" y="60053"/>
                    <a:pt x="21988" y="63208"/>
                    <a:pt x="30021" y="63526"/>
                  </a:cubicBezTo>
                  <a:cubicBezTo>
                    <a:pt x="37903" y="63170"/>
                    <a:pt x="46119" y="60587"/>
                    <a:pt x="51618" y="54620"/>
                  </a:cubicBezTo>
                  <a:cubicBezTo>
                    <a:pt x="57215" y="48809"/>
                    <a:pt x="60399" y="41090"/>
                    <a:pt x="60524" y="33024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950D8F3-80CC-4A13-BB2E-D85D0FE0B6B1}"/>
                </a:ext>
              </a:extLst>
            </p:cNvPr>
            <p:cNvSpPr/>
            <p:nvPr/>
          </p:nvSpPr>
          <p:spPr>
            <a:xfrm>
              <a:off x="9418743" y="5891331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1775D5B-19A2-428D-9604-179A63B24EDE}"/>
                </a:ext>
              </a:extLst>
            </p:cNvPr>
            <p:cNvSpPr/>
            <p:nvPr/>
          </p:nvSpPr>
          <p:spPr>
            <a:xfrm>
              <a:off x="9479858" y="5827298"/>
              <a:ext cx="61115" cy="59061"/>
            </a:xfrm>
            <a:custGeom>
              <a:avLst/>
              <a:gdLst>
                <a:gd name="connsiteX0" fmla="*/ 60613 w 61115"/>
                <a:gd name="connsiteY0" fmla="*/ 29097 h 59061"/>
                <a:gd name="connsiteX1" fmla="*/ -503 w 61115"/>
                <a:gd name="connsiteY1" fmla="*/ 29097 h 59061"/>
                <a:gd name="connsiteX2" fmla="*/ 60613 w 61115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B302106-48AC-4BBB-9070-0CD928FC2125}"/>
                </a:ext>
              </a:extLst>
            </p:cNvPr>
            <p:cNvSpPr/>
            <p:nvPr/>
          </p:nvSpPr>
          <p:spPr>
            <a:xfrm>
              <a:off x="9541063" y="5773854"/>
              <a:ext cx="61026" cy="63967"/>
            </a:xfrm>
            <a:custGeom>
              <a:avLst/>
              <a:gdLst>
                <a:gd name="connsiteX0" fmla="*/ 60524 w 61026"/>
                <a:gd name="connsiteY0" fmla="*/ 33069 h 63967"/>
                <a:gd name="connsiteX1" fmla="*/ 60524 w 61026"/>
                <a:gd name="connsiteY1" fmla="*/ 30153 h 63967"/>
                <a:gd name="connsiteX2" fmla="*/ 51618 w 61026"/>
                <a:gd name="connsiteY2" fmla="*/ 8556 h 63967"/>
                <a:gd name="connsiteX3" fmla="*/ 41799 w 61026"/>
                <a:gd name="connsiteY3" fmla="*/ 2233 h 63967"/>
                <a:gd name="connsiteX4" fmla="*/ 30021 w 61026"/>
                <a:gd name="connsiteY4" fmla="*/ -394 h 63967"/>
                <a:gd name="connsiteX5" fmla="*/ 8403 w 61026"/>
                <a:gd name="connsiteY5" fmla="*/ 8512 h 63967"/>
                <a:gd name="connsiteX6" fmla="*/ -503 w 61026"/>
                <a:gd name="connsiteY6" fmla="*/ 30108 h 63967"/>
                <a:gd name="connsiteX7" fmla="*/ -503 w 61026"/>
                <a:gd name="connsiteY7" fmla="*/ 33025 h 63967"/>
                <a:gd name="connsiteX8" fmla="*/ 8403 w 61026"/>
                <a:gd name="connsiteY8" fmla="*/ 54644 h 63967"/>
                <a:gd name="connsiteX9" fmla="*/ 30021 w 61026"/>
                <a:gd name="connsiteY9" fmla="*/ 63549 h 63967"/>
                <a:gd name="connsiteX10" fmla="*/ 51618 w 61026"/>
                <a:gd name="connsiteY10" fmla="*/ 54644 h 63967"/>
                <a:gd name="connsiteX11" fmla="*/ 60524 w 61026"/>
                <a:gd name="connsiteY11" fmla="*/ 33025 h 6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26" h="63967">
                  <a:moveTo>
                    <a:pt x="60524" y="33069"/>
                  </a:moveTo>
                  <a:lnTo>
                    <a:pt x="60524" y="30153"/>
                  </a:lnTo>
                  <a:cubicBezTo>
                    <a:pt x="60430" y="22080"/>
                    <a:pt x="57242" y="14349"/>
                    <a:pt x="51618" y="8556"/>
                  </a:cubicBezTo>
                  <a:cubicBezTo>
                    <a:pt x="48951" y="5628"/>
                    <a:pt x="45566" y="3449"/>
                    <a:pt x="41799" y="2233"/>
                  </a:cubicBezTo>
                  <a:cubicBezTo>
                    <a:pt x="38177" y="327"/>
                    <a:pt x="34111" y="-579"/>
                    <a:pt x="30021" y="-394"/>
                  </a:cubicBezTo>
                  <a:cubicBezTo>
                    <a:pt x="22118" y="-38"/>
                    <a:pt x="13924" y="2545"/>
                    <a:pt x="8403" y="8512"/>
                  </a:cubicBezTo>
                  <a:cubicBezTo>
                    <a:pt x="2801" y="14320"/>
                    <a:pt x="-383" y="22040"/>
                    <a:pt x="-503" y="30108"/>
                  </a:cubicBezTo>
                  <a:lnTo>
                    <a:pt x="-503" y="33025"/>
                  </a:lnTo>
                  <a:cubicBezTo>
                    <a:pt x="-414" y="41105"/>
                    <a:pt x="2774" y="48844"/>
                    <a:pt x="8403" y="54644"/>
                  </a:cubicBezTo>
                  <a:cubicBezTo>
                    <a:pt x="14343" y="60054"/>
                    <a:pt x="21995" y="63207"/>
                    <a:pt x="30021" y="63549"/>
                  </a:cubicBezTo>
                  <a:cubicBezTo>
                    <a:pt x="37925" y="63193"/>
                    <a:pt x="46119" y="60588"/>
                    <a:pt x="51618" y="54644"/>
                  </a:cubicBezTo>
                  <a:cubicBezTo>
                    <a:pt x="57229" y="48833"/>
                    <a:pt x="60412" y="41102"/>
                    <a:pt x="60524" y="3302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28DD0DC-8885-4347-82D3-13CCFA51AB8F}"/>
                </a:ext>
              </a:extLst>
            </p:cNvPr>
            <p:cNvSpPr/>
            <p:nvPr/>
          </p:nvSpPr>
          <p:spPr>
            <a:xfrm>
              <a:off x="9594810" y="5725439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695A9F5-9B23-4453-AC59-F487DB45251C}"/>
                </a:ext>
              </a:extLst>
            </p:cNvPr>
            <p:cNvSpPr/>
            <p:nvPr/>
          </p:nvSpPr>
          <p:spPr>
            <a:xfrm>
              <a:off x="9666123" y="5675024"/>
              <a:ext cx="63965" cy="63987"/>
            </a:xfrm>
            <a:custGeom>
              <a:avLst/>
              <a:gdLst>
                <a:gd name="connsiteX0" fmla="*/ 51663 w 63965"/>
                <a:gd name="connsiteY0" fmla="*/ 54665 h 63987"/>
                <a:gd name="connsiteX1" fmla="*/ 54557 w 63965"/>
                <a:gd name="connsiteY1" fmla="*/ 51748 h 63987"/>
                <a:gd name="connsiteX2" fmla="*/ 63463 w 63965"/>
                <a:gd name="connsiteY2" fmla="*/ 30151 h 63987"/>
                <a:gd name="connsiteX3" fmla="*/ 32916 w 63965"/>
                <a:gd name="connsiteY3" fmla="*/ -418 h 63987"/>
                <a:gd name="connsiteX4" fmla="*/ 11297 w 63965"/>
                <a:gd name="connsiteY4" fmla="*/ 8488 h 63987"/>
                <a:gd name="connsiteX5" fmla="*/ 8403 w 63965"/>
                <a:gd name="connsiteY5" fmla="*/ 11405 h 63987"/>
                <a:gd name="connsiteX6" fmla="*/ -503 w 63965"/>
                <a:gd name="connsiteY6" fmla="*/ 33024 h 63987"/>
                <a:gd name="connsiteX7" fmla="*/ 30044 w 63965"/>
                <a:gd name="connsiteY7" fmla="*/ 63570 h 63987"/>
                <a:gd name="connsiteX8" fmla="*/ 51663 w 63965"/>
                <a:gd name="connsiteY8" fmla="*/ 54665 h 63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65" h="63987">
                  <a:moveTo>
                    <a:pt x="51663" y="54665"/>
                  </a:moveTo>
                  <a:lnTo>
                    <a:pt x="54557" y="51748"/>
                  </a:lnTo>
                  <a:cubicBezTo>
                    <a:pt x="60185" y="45957"/>
                    <a:pt x="63374" y="38227"/>
                    <a:pt x="63463" y="30151"/>
                  </a:cubicBezTo>
                  <a:cubicBezTo>
                    <a:pt x="63463" y="13277"/>
                    <a:pt x="49790" y="-404"/>
                    <a:pt x="32916" y="-418"/>
                  </a:cubicBezTo>
                  <a:cubicBezTo>
                    <a:pt x="24845" y="-277"/>
                    <a:pt x="17124" y="2902"/>
                    <a:pt x="11297" y="8488"/>
                  </a:cubicBezTo>
                  <a:lnTo>
                    <a:pt x="8403" y="11405"/>
                  </a:lnTo>
                  <a:cubicBezTo>
                    <a:pt x="2774" y="17205"/>
                    <a:pt x="-414" y="24944"/>
                    <a:pt x="-503" y="33024"/>
                  </a:cubicBezTo>
                  <a:cubicBezTo>
                    <a:pt x="-492" y="49889"/>
                    <a:pt x="13179" y="63559"/>
                    <a:pt x="30044" y="63570"/>
                  </a:cubicBezTo>
                  <a:cubicBezTo>
                    <a:pt x="38119" y="63450"/>
                    <a:pt x="45847" y="60269"/>
                    <a:pt x="51663" y="5466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3450CF0-B902-402C-A819-DDA13FE9E6F5}"/>
                </a:ext>
              </a:extLst>
            </p:cNvPr>
            <p:cNvSpPr/>
            <p:nvPr/>
          </p:nvSpPr>
          <p:spPr>
            <a:xfrm>
              <a:off x="9750616" y="5637241"/>
              <a:ext cx="61026" cy="64011"/>
            </a:xfrm>
            <a:custGeom>
              <a:avLst/>
              <a:gdLst>
                <a:gd name="connsiteX0" fmla="*/ 60524 w 61026"/>
                <a:gd name="connsiteY0" fmla="*/ 32912 h 64011"/>
                <a:gd name="connsiteX1" fmla="*/ 60524 w 61026"/>
                <a:gd name="connsiteY1" fmla="*/ 30107 h 64011"/>
                <a:gd name="connsiteX2" fmla="*/ 51618 w 61026"/>
                <a:gd name="connsiteY2" fmla="*/ 8488 h 64011"/>
                <a:gd name="connsiteX3" fmla="*/ 29999 w 61026"/>
                <a:gd name="connsiteY3" fmla="*/ -418 h 64011"/>
                <a:gd name="connsiteX4" fmla="*/ 8403 w 61026"/>
                <a:gd name="connsiteY4" fmla="*/ 8488 h 64011"/>
                <a:gd name="connsiteX5" fmla="*/ -503 w 61026"/>
                <a:gd name="connsiteY5" fmla="*/ 30107 h 64011"/>
                <a:gd name="connsiteX6" fmla="*/ -503 w 61026"/>
                <a:gd name="connsiteY6" fmla="*/ 33024 h 64011"/>
                <a:gd name="connsiteX7" fmla="*/ 8403 w 61026"/>
                <a:gd name="connsiteY7" fmla="*/ 54620 h 64011"/>
                <a:gd name="connsiteX8" fmla="*/ 18221 w 61026"/>
                <a:gd name="connsiteY8" fmla="*/ 60943 h 64011"/>
                <a:gd name="connsiteX9" fmla="*/ 29999 w 61026"/>
                <a:gd name="connsiteY9" fmla="*/ 63570 h 64011"/>
                <a:gd name="connsiteX10" fmla="*/ 51618 w 61026"/>
                <a:gd name="connsiteY10" fmla="*/ 54665 h 64011"/>
                <a:gd name="connsiteX11" fmla="*/ 60524 w 61026"/>
                <a:gd name="connsiteY11" fmla="*/ 33068 h 6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26" h="64011">
                  <a:moveTo>
                    <a:pt x="60524" y="32912"/>
                  </a:moveTo>
                  <a:lnTo>
                    <a:pt x="60524" y="30107"/>
                  </a:lnTo>
                  <a:cubicBezTo>
                    <a:pt x="60435" y="22025"/>
                    <a:pt x="57246" y="14288"/>
                    <a:pt x="51618" y="8488"/>
                  </a:cubicBezTo>
                  <a:cubicBezTo>
                    <a:pt x="45678" y="3078"/>
                    <a:pt x="38026" y="-75"/>
                    <a:pt x="29999" y="-418"/>
                  </a:cubicBezTo>
                  <a:cubicBezTo>
                    <a:pt x="22095" y="-61"/>
                    <a:pt x="13902" y="2544"/>
                    <a:pt x="8403" y="8488"/>
                  </a:cubicBezTo>
                  <a:cubicBezTo>
                    <a:pt x="2792" y="14299"/>
                    <a:pt x="-392" y="22029"/>
                    <a:pt x="-503" y="30107"/>
                  </a:cubicBezTo>
                  <a:lnTo>
                    <a:pt x="-503" y="33024"/>
                  </a:lnTo>
                  <a:cubicBezTo>
                    <a:pt x="-414" y="41099"/>
                    <a:pt x="2774" y="48829"/>
                    <a:pt x="8403" y="54620"/>
                  </a:cubicBezTo>
                  <a:cubicBezTo>
                    <a:pt x="11070" y="57548"/>
                    <a:pt x="14454" y="59728"/>
                    <a:pt x="18221" y="60943"/>
                  </a:cubicBezTo>
                  <a:cubicBezTo>
                    <a:pt x="21844" y="62849"/>
                    <a:pt x="25909" y="63755"/>
                    <a:pt x="29999" y="63570"/>
                  </a:cubicBezTo>
                  <a:cubicBezTo>
                    <a:pt x="37903" y="63214"/>
                    <a:pt x="46096" y="60632"/>
                    <a:pt x="51618" y="54665"/>
                  </a:cubicBezTo>
                  <a:cubicBezTo>
                    <a:pt x="57215" y="48854"/>
                    <a:pt x="60399" y="41135"/>
                    <a:pt x="60524" y="3306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0A46F0-BF96-44F1-978E-00215A205AEE}"/>
                </a:ext>
              </a:extLst>
            </p:cNvPr>
            <p:cNvSpPr/>
            <p:nvPr/>
          </p:nvSpPr>
          <p:spPr>
            <a:xfrm>
              <a:off x="9826271" y="5603598"/>
              <a:ext cx="61026" cy="63967"/>
            </a:xfrm>
            <a:custGeom>
              <a:avLst/>
              <a:gdLst>
                <a:gd name="connsiteX0" fmla="*/ 60524 w 61026"/>
                <a:gd name="connsiteY0" fmla="*/ 33070 h 63967"/>
                <a:gd name="connsiteX1" fmla="*/ 60524 w 61026"/>
                <a:gd name="connsiteY1" fmla="*/ 30153 h 63967"/>
                <a:gd name="connsiteX2" fmla="*/ 51618 w 61026"/>
                <a:gd name="connsiteY2" fmla="*/ 8557 h 63967"/>
                <a:gd name="connsiteX3" fmla="*/ 41777 w 61026"/>
                <a:gd name="connsiteY3" fmla="*/ 2234 h 63967"/>
                <a:gd name="connsiteX4" fmla="*/ 30022 w 61026"/>
                <a:gd name="connsiteY4" fmla="*/ -394 h 63967"/>
                <a:gd name="connsiteX5" fmla="*/ 8403 w 61026"/>
                <a:gd name="connsiteY5" fmla="*/ 8512 h 63967"/>
                <a:gd name="connsiteX6" fmla="*/ -503 w 61026"/>
                <a:gd name="connsiteY6" fmla="*/ 30109 h 63967"/>
                <a:gd name="connsiteX7" fmla="*/ -503 w 61026"/>
                <a:gd name="connsiteY7" fmla="*/ 33025 h 63967"/>
                <a:gd name="connsiteX8" fmla="*/ 8403 w 61026"/>
                <a:gd name="connsiteY8" fmla="*/ 54644 h 63967"/>
                <a:gd name="connsiteX9" fmla="*/ 30022 w 61026"/>
                <a:gd name="connsiteY9" fmla="*/ 63550 h 63967"/>
                <a:gd name="connsiteX10" fmla="*/ 51618 w 61026"/>
                <a:gd name="connsiteY10" fmla="*/ 54644 h 63967"/>
                <a:gd name="connsiteX11" fmla="*/ 60524 w 61026"/>
                <a:gd name="connsiteY11" fmla="*/ 33025 h 6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26" h="63967">
                  <a:moveTo>
                    <a:pt x="60524" y="33070"/>
                  </a:moveTo>
                  <a:lnTo>
                    <a:pt x="60524" y="30153"/>
                  </a:lnTo>
                  <a:cubicBezTo>
                    <a:pt x="60430" y="22080"/>
                    <a:pt x="57242" y="14350"/>
                    <a:pt x="51618" y="8557"/>
                  </a:cubicBezTo>
                  <a:cubicBezTo>
                    <a:pt x="48946" y="5625"/>
                    <a:pt x="45553" y="3445"/>
                    <a:pt x="41777" y="2234"/>
                  </a:cubicBezTo>
                  <a:cubicBezTo>
                    <a:pt x="38164" y="326"/>
                    <a:pt x="34105" y="-581"/>
                    <a:pt x="30022" y="-394"/>
                  </a:cubicBezTo>
                  <a:cubicBezTo>
                    <a:pt x="21928" y="-362"/>
                    <a:pt x="14169" y="2835"/>
                    <a:pt x="8403" y="8512"/>
                  </a:cubicBezTo>
                  <a:cubicBezTo>
                    <a:pt x="2806" y="14323"/>
                    <a:pt x="-378" y="22042"/>
                    <a:pt x="-503" y="30109"/>
                  </a:cubicBezTo>
                  <a:lnTo>
                    <a:pt x="-503" y="33025"/>
                  </a:lnTo>
                  <a:cubicBezTo>
                    <a:pt x="-414" y="41107"/>
                    <a:pt x="2774" y="48844"/>
                    <a:pt x="8403" y="54644"/>
                  </a:cubicBezTo>
                  <a:cubicBezTo>
                    <a:pt x="14343" y="60054"/>
                    <a:pt x="21995" y="63207"/>
                    <a:pt x="30022" y="63550"/>
                  </a:cubicBezTo>
                  <a:cubicBezTo>
                    <a:pt x="37903" y="63194"/>
                    <a:pt x="46119" y="60589"/>
                    <a:pt x="51618" y="54644"/>
                  </a:cubicBezTo>
                  <a:cubicBezTo>
                    <a:pt x="57222" y="48829"/>
                    <a:pt x="60404" y="41101"/>
                    <a:pt x="60524" y="3302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3C438D4-42BC-4EE3-9A1F-BA50A91D482A}"/>
                </a:ext>
              </a:extLst>
            </p:cNvPr>
            <p:cNvSpPr/>
            <p:nvPr/>
          </p:nvSpPr>
          <p:spPr>
            <a:xfrm>
              <a:off x="9907758" y="5570203"/>
              <a:ext cx="61026" cy="63921"/>
            </a:xfrm>
            <a:custGeom>
              <a:avLst/>
              <a:gdLst>
                <a:gd name="connsiteX0" fmla="*/ 60524 w 61026"/>
                <a:gd name="connsiteY0" fmla="*/ 33001 h 63921"/>
                <a:gd name="connsiteX1" fmla="*/ 60524 w 61026"/>
                <a:gd name="connsiteY1" fmla="*/ 30085 h 63921"/>
                <a:gd name="connsiteX2" fmla="*/ 51618 w 61026"/>
                <a:gd name="connsiteY2" fmla="*/ 8488 h 63921"/>
                <a:gd name="connsiteX3" fmla="*/ 29999 w 61026"/>
                <a:gd name="connsiteY3" fmla="*/ -418 h 63921"/>
                <a:gd name="connsiteX4" fmla="*/ 8403 w 61026"/>
                <a:gd name="connsiteY4" fmla="*/ 8488 h 63921"/>
                <a:gd name="connsiteX5" fmla="*/ -503 w 61026"/>
                <a:gd name="connsiteY5" fmla="*/ 30085 h 63921"/>
                <a:gd name="connsiteX6" fmla="*/ -503 w 61026"/>
                <a:gd name="connsiteY6" fmla="*/ 33001 h 63921"/>
                <a:gd name="connsiteX7" fmla="*/ 8403 w 61026"/>
                <a:gd name="connsiteY7" fmla="*/ 54598 h 63921"/>
                <a:gd name="connsiteX8" fmla="*/ 29999 w 61026"/>
                <a:gd name="connsiteY8" fmla="*/ 63504 h 63921"/>
                <a:gd name="connsiteX9" fmla="*/ 51618 w 61026"/>
                <a:gd name="connsiteY9" fmla="*/ 54598 h 63921"/>
                <a:gd name="connsiteX10" fmla="*/ 60524 w 61026"/>
                <a:gd name="connsiteY10" fmla="*/ 33001 h 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21">
                  <a:moveTo>
                    <a:pt x="60524" y="33001"/>
                  </a:moveTo>
                  <a:lnTo>
                    <a:pt x="60524" y="30085"/>
                  </a:lnTo>
                  <a:cubicBezTo>
                    <a:pt x="60435" y="22009"/>
                    <a:pt x="57251" y="14279"/>
                    <a:pt x="51618" y="8488"/>
                  </a:cubicBezTo>
                  <a:cubicBezTo>
                    <a:pt x="45696" y="3056"/>
                    <a:pt x="38037" y="-99"/>
                    <a:pt x="29999" y="-418"/>
                  </a:cubicBezTo>
                  <a:cubicBezTo>
                    <a:pt x="22118" y="-61"/>
                    <a:pt x="13902" y="2521"/>
                    <a:pt x="8403" y="8488"/>
                  </a:cubicBezTo>
                  <a:cubicBezTo>
                    <a:pt x="2797" y="14293"/>
                    <a:pt x="-387" y="22016"/>
                    <a:pt x="-503" y="30085"/>
                  </a:cubicBezTo>
                  <a:lnTo>
                    <a:pt x="-503" y="33001"/>
                  </a:lnTo>
                  <a:cubicBezTo>
                    <a:pt x="-418" y="41077"/>
                    <a:pt x="2770" y="48809"/>
                    <a:pt x="8403" y="54598"/>
                  </a:cubicBezTo>
                  <a:cubicBezTo>
                    <a:pt x="14332" y="60013"/>
                    <a:pt x="21977" y="63165"/>
                    <a:pt x="29999" y="63504"/>
                  </a:cubicBezTo>
                  <a:cubicBezTo>
                    <a:pt x="37903" y="63147"/>
                    <a:pt x="46119" y="60542"/>
                    <a:pt x="51618" y="54598"/>
                  </a:cubicBezTo>
                  <a:cubicBezTo>
                    <a:pt x="57229" y="48798"/>
                    <a:pt x="60413" y="41072"/>
                    <a:pt x="60524" y="3300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41123A3-C8D7-4941-BACE-F5F1DBBEFB25}"/>
                </a:ext>
              </a:extLst>
            </p:cNvPr>
            <p:cNvSpPr/>
            <p:nvPr/>
          </p:nvSpPr>
          <p:spPr>
            <a:xfrm>
              <a:off x="9997595" y="5551361"/>
              <a:ext cx="64032" cy="66799"/>
            </a:xfrm>
            <a:custGeom>
              <a:avLst/>
              <a:gdLst>
                <a:gd name="connsiteX0" fmla="*/ 59366 w 64032"/>
                <a:gd name="connsiteY0" fmla="*/ 20561 h 66799"/>
                <a:gd name="connsiteX1" fmla="*/ 56449 w 64032"/>
                <a:gd name="connsiteY1" fmla="*/ 14728 h 66799"/>
                <a:gd name="connsiteX2" fmla="*/ 48568 w 64032"/>
                <a:gd name="connsiteY2" fmla="*/ 6156 h 66799"/>
                <a:gd name="connsiteX3" fmla="*/ 38192 w 64032"/>
                <a:gd name="connsiteY3" fmla="*/ 701 h 66799"/>
                <a:gd name="connsiteX4" fmla="*/ 25992 w 64032"/>
                <a:gd name="connsiteY4" fmla="*/ 145 h 66799"/>
                <a:gd name="connsiteX5" fmla="*/ 14637 w 64032"/>
                <a:gd name="connsiteY5" fmla="*/ 3774 h 66799"/>
                <a:gd name="connsiteX6" fmla="*/ 588 w 64032"/>
                <a:gd name="connsiteY6" fmla="*/ 22031 h 66799"/>
                <a:gd name="connsiteX7" fmla="*/ -503 w 64032"/>
                <a:gd name="connsiteY7" fmla="*/ 30157 h 66799"/>
                <a:gd name="connsiteX8" fmla="*/ 3660 w 64032"/>
                <a:gd name="connsiteY8" fmla="*/ 45586 h 66799"/>
                <a:gd name="connsiteX9" fmla="*/ 6599 w 64032"/>
                <a:gd name="connsiteY9" fmla="*/ 51397 h 66799"/>
                <a:gd name="connsiteX10" fmla="*/ 37035 w 64032"/>
                <a:gd name="connsiteY10" fmla="*/ 65981 h 66799"/>
                <a:gd name="connsiteX11" fmla="*/ 48412 w 64032"/>
                <a:gd name="connsiteY11" fmla="*/ 62374 h 66799"/>
                <a:gd name="connsiteX12" fmla="*/ 62438 w 64032"/>
                <a:gd name="connsiteY12" fmla="*/ 44095 h 66799"/>
                <a:gd name="connsiteX13" fmla="*/ 63529 w 64032"/>
                <a:gd name="connsiteY13" fmla="*/ 35968 h 66799"/>
                <a:gd name="connsiteX14" fmla="*/ 59366 w 64032"/>
                <a:gd name="connsiteY14" fmla="*/ 20561 h 6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032" h="66799">
                  <a:moveTo>
                    <a:pt x="59366" y="20561"/>
                  </a:moveTo>
                  <a:cubicBezTo>
                    <a:pt x="58386" y="18624"/>
                    <a:pt x="57407" y="16665"/>
                    <a:pt x="56449" y="14728"/>
                  </a:cubicBezTo>
                  <a:cubicBezTo>
                    <a:pt x="54601" y="11246"/>
                    <a:pt x="51885" y="8296"/>
                    <a:pt x="48568" y="6156"/>
                  </a:cubicBezTo>
                  <a:cubicBezTo>
                    <a:pt x="45651" y="3469"/>
                    <a:pt x="42066" y="1590"/>
                    <a:pt x="38192" y="701"/>
                  </a:cubicBezTo>
                  <a:cubicBezTo>
                    <a:pt x="34252" y="-570"/>
                    <a:pt x="30044" y="-761"/>
                    <a:pt x="25992" y="145"/>
                  </a:cubicBezTo>
                  <a:cubicBezTo>
                    <a:pt x="21962" y="323"/>
                    <a:pt x="18021" y="1576"/>
                    <a:pt x="14637" y="3774"/>
                  </a:cubicBezTo>
                  <a:cubicBezTo>
                    <a:pt x="8113" y="7982"/>
                    <a:pt x="2369" y="14238"/>
                    <a:pt x="588" y="22031"/>
                  </a:cubicBezTo>
                  <a:cubicBezTo>
                    <a:pt x="232" y="24747"/>
                    <a:pt x="-147" y="27441"/>
                    <a:pt x="-503" y="30157"/>
                  </a:cubicBezTo>
                  <a:cubicBezTo>
                    <a:pt x="-503" y="35579"/>
                    <a:pt x="922" y="40904"/>
                    <a:pt x="3660" y="45586"/>
                  </a:cubicBezTo>
                  <a:lnTo>
                    <a:pt x="6599" y="51397"/>
                  </a:lnTo>
                  <a:cubicBezTo>
                    <a:pt x="12655" y="62185"/>
                    <a:pt x="24834" y="68016"/>
                    <a:pt x="37035" y="65981"/>
                  </a:cubicBezTo>
                  <a:cubicBezTo>
                    <a:pt x="41087" y="65811"/>
                    <a:pt x="45005" y="64567"/>
                    <a:pt x="48412" y="62374"/>
                  </a:cubicBezTo>
                  <a:cubicBezTo>
                    <a:pt x="55269" y="58319"/>
                    <a:pt x="60301" y="51769"/>
                    <a:pt x="62438" y="44095"/>
                  </a:cubicBezTo>
                  <a:cubicBezTo>
                    <a:pt x="62817" y="41401"/>
                    <a:pt x="63173" y="38684"/>
                    <a:pt x="63529" y="35968"/>
                  </a:cubicBezTo>
                  <a:cubicBezTo>
                    <a:pt x="63529" y="30553"/>
                    <a:pt x="62104" y="25235"/>
                    <a:pt x="59366" y="2056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C670A8C-C1B5-4DAC-86A9-F0B0307B417C}"/>
                </a:ext>
              </a:extLst>
            </p:cNvPr>
            <p:cNvSpPr/>
            <p:nvPr/>
          </p:nvSpPr>
          <p:spPr>
            <a:xfrm>
              <a:off x="10079417" y="5543970"/>
              <a:ext cx="63943" cy="64002"/>
            </a:xfrm>
            <a:custGeom>
              <a:avLst/>
              <a:gdLst>
                <a:gd name="connsiteX0" fmla="*/ 51618 w 63943"/>
                <a:gd name="connsiteY0" fmla="*/ 54648 h 64002"/>
                <a:gd name="connsiteX1" fmla="*/ 54535 w 63943"/>
                <a:gd name="connsiteY1" fmla="*/ 51731 h 64002"/>
                <a:gd name="connsiteX2" fmla="*/ 63441 w 63943"/>
                <a:gd name="connsiteY2" fmla="*/ 30135 h 64002"/>
                <a:gd name="connsiteX3" fmla="*/ 54535 w 63943"/>
                <a:gd name="connsiteY3" fmla="*/ 8516 h 64002"/>
                <a:gd name="connsiteX4" fmla="*/ 32916 w 63943"/>
                <a:gd name="connsiteY4" fmla="*/ -390 h 64002"/>
                <a:gd name="connsiteX5" fmla="*/ 11320 w 63943"/>
                <a:gd name="connsiteY5" fmla="*/ 8516 h 64002"/>
                <a:gd name="connsiteX6" fmla="*/ 8403 w 63943"/>
                <a:gd name="connsiteY6" fmla="*/ 11433 h 64002"/>
                <a:gd name="connsiteX7" fmla="*/ -503 w 63943"/>
                <a:gd name="connsiteY7" fmla="*/ 33051 h 64002"/>
                <a:gd name="connsiteX8" fmla="*/ 8403 w 63943"/>
                <a:gd name="connsiteY8" fmla="*/ 54648 h 64002"/>
                <a:gd name="connsiteX9" fmla="*/ 29999 w 63943"/>
                <a:gd name="connsiteY9" fmla="*/ 63554 h 64002"/>
                <a:gd name="connsiteX10" fmla="*/ 51618 w 63943"/>
                <a:gd name="connsiteY10" fmla="*/ 54648 h 6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43" h="64002">
                  <a:moveTo>
                    <a:pt x="51618" y="54648"/>
                  </a:moveTo>
                  <a:lnTo>
                    <a:pt x="54535" y="51731"/>
                  </a:lnTo>
                  <a:cubicBezTo>
                    <a:pt x="60146" y="45934"/>
                    <a:pt x="63329" y="38208"/>
                    <a:pt x="63441" y="30135"/>
                  </a:cubicBezTo>
                  <a:cubicBezTo>
                    <a:pt x="63396" y="22046"/>
                    <a:pt x="60190" y="14294"/>
                    <a:pt x="54535" y="8516"/>
                  </a:cubicBezTo>
                  <a:cubicBezTo>
                    <a:pt x="48702" y="3173"/>
                    <a:pt x="41176" y="-790"/>
                    <a:pt x="32916" y="-390"/>
                  </a:cubicBezTo>
                  <a:cubicBezTo>
                    <a:pt x="24856" y="-254"/>
                    <a:pt x="17130" y="2928"/>
                    <a:pt x="11320" y="8516"/>
                  </a:cubicBezTo>
                  <a:lnTo>
                    <a:pt x="8403" y="11433"/>
                  </a:lnTo>
                  <a:cubicBezTo>
                    <a:pt x="2770" y="17233"/>
                    <a:pt x="-414" y="24969"/>
                    <a:pt x="-503" y="33051"/>
                  </a:cubicBezTo>
                  <a:cubicBezTo>
                    <a:pt x="-436" y="41133"/>
                    <a:pt x="2748" y="48875"/>
                    <a:pt x="8403" y="54648"/>
                  </a:cubicBezTo>
                  <a:cubicBezTo>
                    <a:pt x="14236" y="59991"/>
                    <a:pt x="21761" y="63977"/>
                    <a:pt x="29999" y="63554"/>
                  </a:cubicBezTo>
                  <a:cubicBezTo>
                    <a:pt x="38081" y="63438"/>
                    <a:pt x="45807" y="60254"/>
                    <a:pt x="51618" y="5464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2F962B4-F2E7-4205-964E-5FB6CB329F1B}"/>
                </a:ext>
              </a:extLst>
            </p:cNvPr>
            <p:cNvSpPr/>
            <p:nvPr/>
          </p:nvSpPr>
          <p:spPr>
            <a:xfrm>
              <a:off x="10166694" y="553772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B208EC-1CC6-4EF1-B479-BDB859300B11}"/>
                </a:ext>
              </a:extLst>
            </p:cNvPr>
            <p:cNvSpPr/>
            <p:nvPr/>
          </p:nvSpPr>
          <p:spPr>
            <a:xfrm>
              <a:off x="10251076" y="553919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5447024-532E-4881-AE65-19E5B015FB4E}"/>
                </a:ext>
              </a:extLst>
            </p:cNvPr>
            <p:cNvSpPr/>
            <p:nvPr/>
          </p:nvSpPr>
          <p:spPr>
            <a:xfrm>
              <a:off x="10357299" y="5534833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2157373-B4F5-4BA6-9BDE-87522EA9B729}"/>
                </a:ext>
              </a:extLst>
            </p:cNvPr>
            <p:cNvSpPr/>
            <p:nvPr/>
          </p:nvSpPr>
          <p:spPr>
            <a:xfrm>
              <a:off x="10446179" y="5535224"/>
              <a:ext cx="61004" cy="66861"/>
            </a:xfrm>
            <a:custGeom>
              <a:avLst/>
              <a:gdLst>
                <a:gd name="connsiteX0" fmla="*/ 60501 w 61004"/>
                <a:gd name="connsiteY0" fmla="*/ 35964 h 66861"/>
                <a:gd name="connsiteX1" fmla="*/ 60501 w 61004"/>
                <a:gd name="connsiteY1" fmla="*/ 30153 h 66861"/>
                <a:gd name="connsiteX2" fmla="*/ 51596 w 61004"/>
                <a:gd name="connsiteY2" fmla="*/ 8556 h 66861"/>
                <a:gd name="connsiteX3" fmla="*/ 41777 w 61004"/>
                <a:gd name="connsiteY3" fmla="*/ 2233 h 66861"/>
                <a:gd name="connsiteX4" fmla="*/ 29999 w 61004"/>
                <a:gd name="connsiteY4" fmla="*/ -394 h 66861"/>
                <a:gd name="connsiteX5" fmla="*/ 8403 w 61004"/>
                <a:gd name="connsiteY5" fmla="*/ 8512 h 66861"/>
                <a:gd name="connsiteX6" fmla="*/ -503 w 61004"/>
                <a:gd name="connsiteY6" fmla="*/ 30108 h 66861"/>
                <a:gd name="connsiteX7" fmla="*/ -503 w 61004"/>
                <a:gd name="connsiteY7" fmla="*/ 35919 h 66861"/>
                <a:gd name="connsiteX8" fmla="*/ 8403 w 61004"/>
                <a:gd name="connsiteY8" fmla="*/ 57538 h 66861"/>
                <a:gd name="connsiteX9" fmla="*/ 29999 w 61004"/>
                <a:gd name="connsiteY9" fmla="*/ 66444 h 66861"/>
                <a:gd name="connsiteX10" fmla="*/ 51596 w 61004"/>
                <a:gd name="connsiteY10" fmla="*/ 57538 h 66861"/>
                <a:gd name="connsiteX11" fmla="*/ 60501 w 61004"/>
                <a:gd name="connsiteY11" fmla="*/ 35919 h 6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04" h="66861">
                  <a:moveTo>
                    <a:pt x="60501" y="35964"/>
                  </a:moveTo>
                  <a:lnTo>
                    <a:pt x="60501" y="30153"/>
                  </a:lnTo>
                  <a:cubicBezTo>
                    <a:pt x="60412" y="22077"/>
                    <a:pt x="57228" y="14345"/>
                    <a:pt x="51596" y="8556"/>
                  </a:cubicBezTo>
                  <a:cubicBezTo>
                    <a:pt x="48924" y="5628"/>
                    <a:pt x="45540" y="3449"/>
                    <a:pt x="41777" y="2233"/>
                  </a:cubicBezTo>
                  <a:cubicBezTo>
                    <a:pt x="38148" y="327"/>
                    <a:pt x="34096" y="-579"/>
                    <a:pt x="29999" y="-394"/>
                  </a:cubicBezTo>
                  <a:cubicBezTo>
                    <a:pt x="21917" y="-387"/>
                    <a:pt x="14147" y="2814"/>
                    <a:pt x="8403" y="8512"/>
                  </a:cubicBezTo>
                  <a:cubicBezTo>
                    <a:pt x="2792" y="14312"/>
                    <a:pt x="-392" y="22037"/>
                    <a:pt x="-503" y="30108"/>
                  </a:cubicBezTo>
                  <a:lnTo>
                    <a:pt x="-503" y="35919"/>
                  </a:lnTo>
                  <a:cubicBezTo>
                    <a:pt x="-414" y="44001"/>
                    <a:pt x="2770" y="51738"/>
                    <a:pt x="8403" y="57538"/>
                  </a:cubicBezTo>
                  <a:cubicBezTo>
                    <a:pt x="14325" y="62975"/>
                    <a:pt x="21962" y="66132"/>
                    <a:pt x="29999" y="66444"/>
                  </a:cubicBezTo>
                  <a:cubicBezTo>
                    <a:pt x="37903" y="66088"/>
                    <a:pt x="46096" y="63483"/>
                    <a:pt x="51596" y="57538"/>
                  </a:cubicBezTo>
                  <a:cubicBezTo>
                    <a:pt x="57206" y="51725"/>
                    <a:pt x="60390" y="43994"/>
                    <a:pt x="60501" y="3591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D13C835-3621-46B1-AC74-47A74E64D777}"/>
                </a:ext>
              </a:extLst>
            </p:cNvPr>
            <p:cNvSpPr/>
            <p:nvPr/>
          </p:nvSpPr>
          <p:spPr>
            <a:xfrm>
              <a:off x="10539133" y="5536280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5093BCE-E9C3-4C90-855D-CADC244DE1D1}"/>
                </a:ext>
              </a:extLst>
            </p:cNvPr>
            <p:cNvSpPr/>
            <p:nvPr/>
          </p:nvSpPr>
          <p:spPr>
            <a:xfrm>
              <a:off x="10624094" y="5546913"/>
              <a:ext cx="63527" cy="62201"/>
            </a:xfrm>
            <a:custGeom>
              <a:avLst/>
              <a:gdLst>
                <a:gd name="connsiteX0" fmla="*/ -503 w 63527"/>
                <a:gd name="connsiteY0" fmla="*/ 30197 h 62201"/>
                <a:gd name="connsiteX1" fmla="*/ 8759 w 63527"/>
                <a:gd name="connsiteY1" fmla="*/ 52595 h 62201"/>
                <a:gd name="connsiteX2" fmla="*/ 31291 w 63527"/>
                <a:gd name="connsiteY2" fmla="*/ 61768 h 62201"/>
                <a:gd name="connsiteX3" fmla="*/ 40041 w 63527"/>
                <a:gd name="connsiteY3" fmla="*/ 60544 h 62201"/>
                <a:gd name="connsiteX4" fmla="*/ 53778 w 63527"/>
                <a:gd name="connsiteY4" fmla="*/ 52528 h 62201"/>
                <a:gd name="connsiteX5" fmla="*/ 60257 w 63527"/>
                <a:gd name="connsiteY5" fmla="*/ 42509 h 62201"/>
                <a:gd name="connsiteX6" fmla="*/ 62973 w 63527"/>
                <a:gd name="connsiteY6" fmla="*/ 30153 h 62201"/>
                <a:gd name="connsiteX7" fmla="*/ 44182 w 63527"/>
                <a:gd name="connsiteY7" fmla="*/ 2233 h 62201"/>
                <a:gd name="connsiteX8" fmla="*/ 32404 w 63527"/>
                <a:gd name="connsiteY8" fmla="*/ -394 h 62201"/>
                <a:gd name="connsiteX9" fmla="*/ 10807 w 63527"/>
                <a:gd name="connsiteY9" fmla="*/ 8512 h 62201"/>
                <a:gd name="connsiteX10" fmla="*/ 1902 w 63527"/>
                <a:gd name="connsiteY10" fmla="*/ 30108 h 62201"/>
                <a:gd name="connsiteX11" fmla="*/ 1902 w 63527"/>
                <a:gd name="connsiteY11" fmla="*/ 30442 h 62201"/>
                <a:gd name="connsiteX12" fmla="*/ 2993 w 63527"/>
                <a:gd name="connsiteY12" fmla="*/ 22316 h 62201"/>
                <a:gd name="connsiteX13" fmla="*/ 2993 w 63527"/>
                <a:gd name="connsiteY13" fmla="*/ 22583 h 62201"/>
                <a:gd name="connsiteX14" fmla="*/ 10852 w 63527"/>
                <a:gd name="connsiteY14" fmla="*/ 9091 h 62201"/>
                <a:gd name="connsiteX15" fmla="*/ 10674 w 63527"/>
                <a:gd name="connsiteY15" fmla="*/ 9313 h 62201"/>
                <a:gd name="connsiteX16" fmla="*/ 16863 w 63527"/>
                <a:gd name="connsiteY16" fmla="*/ 4526 h 62201"/>
                <a:gd name="connsiteX17" fmla="*/ 16596 w 63527"/>
                <a:gd name="connsiteY17" fmla="*/ 4682 h 62201"/>
                <a:gd name="connsiteX18" fmla="*/ 23899 w 63527"/>
                <a:gd name="connsiteY18" fmla="*/ 1610 h 62201"/>
                <a:gd name="connsiteX19" fmla="*/ 23610 w 63527"/>
                <a:gd name="connsiteY19" fmla="*/ 1610 h 62201"/>
                <a:gd name="connsiteX20" fmla="*/ 31714 w 63527"/>
                <a:gd name="connsiteY20" fmla="*/ 519 h 62201"/>
                <a:gd name="connsiteX21" fmla="*/ 31068 w 63527"/>
                <a:gd name="connsiteY21" fmla="*/ 519 h 62201"/>
                <a:gd name="connsiteX22" fmla="*/ 39172 w 63527"/>
                <a:gd name="connsiteY22" fmla="*/ 1610 h 62201"/>
                <a:gd name="connsiteX23" fmla="*/ 38883 w 63527"/>
                <a:gd name="connsiteY23" fmla="*/ 1610 h 62201"/>
                <a:gd name="connsiteX24" fmla="*/ 46163 w 63527"/>
                <a:gd name="connsiteY24" fmla="*/ 4682 h 62201"/>
                <a:gd name="connsiteX25" fmla="*/ 45896 w 63527"/>
                <a:gd name="connsiteY25" fmla="*/ 4549 h 62201"/>
                <a:gd name="connsiteX26" fmla="*/ 52086 w 63527"/>
                <a:gd name="connsiteY26" fmla="*/ 9335 h 62201"/>
                <a:gd name="connsiteX27" fmla="*/ 51885 w 63527"/>
                <a:gd name="connsiteY27" fmla="*/ 9135 h 62201"/>
                <a:gd name="connsiteX28" fmla="*/ 56672 w 63527"/>
                <a:gd name="connsiteY28" fmla="*/ 15325 h 62201"/>
                <a:gd name="connsiteX29" fmla="*/ 56672 w 63527"/>
                <a:gd name="connsiteY29" fmla="*/ 15057 h 62201"/>
                <a:gd name="connsiteX30" fmla="*/ 60836 w 63527"/>
                <a:gd name="connsiteY30" fmla="*/ 30487 h 62201"/>
                <a:gd name="connsiteX31" fmla="*/ 60836 w 63527"/>
                <a:gd name="connsiteY31" fmla="*/ 30153 h 62201"/>
                <a:gd name="connsiteX32" fmla="*/ 51930 w 63527"/>
                <a:gd name="connsiteY32" fmla="*/ 8556 h 62201"/>
                <a:gd name="connsiteX33" fmla="*/ 30311 w 63527"/>
                <a:gd name="connsiteY33" fmla="*/ -350 h 62201"/>
                <a:gd name="connsiteX34" fmla="*/ 8714 w 63527"/>
                <a:gd name="connsiteY34" fmla="*/ 8556 h 62201"/>
                <a:gd name="connsiteX35" fmla="*/ -191 w 63527"/>
                <a:gd name="connsiteY35" fmla="*/ 30153 h 6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527" h="62201">
                  <a:moveTo>
                    <a:pt x="-503" y="30197"/>
                  </a:moveTo>
                  <a:cubicBezTo>
                    <a:pt x="-392" y="38573"/>
                    <a:pt x="2926" y="46591"/>
                    <a:pt x="8759" y="52595"/>
                  </a:cubicBezTo>
                  <a:cubicBezTo>
                    <a:pt x="14793" y="58475"/>
                    <a:pt x="22875" y="61768"/>
                    <a:pt x="31291" y="61768"/>
                  </a:cubicBezTo>
                  <a:cubicBezTo>
                    <a:pt x="34252" y="61871"/>
                    <a:pt x="37213" y="61457"/>
                    <a:pt x="40041" y="60544"/>
                  </a:cubicBezTo>
                  <a:cubicBezTo>
                    <a:pt x="45184" y="58994"/>
                    <a:pt x="49904" y="56249"/>
                    <a:pt x="53778" y="52528"/>
                  </a:cubicBezTo>
                  <a:cubicBezTo>
                    <a:pt x="56717" y="49768"/>
                    <a:pt x="58943" y="46328"/>
                    <a:pt x="60257" y="42509"/>
                  </a:cubicBezTo>
                  <a:cubicBezTo>
                    <a:pt x="62327" y="38736"/>
                    <a:pt x="63262" y="34448"/>
                    <a:pt x="62973" y="30153"/>
                  </a:cubicBezTo>
                  <a:cubicBezTo>
                    <a:pt x="63151" y="17836"/>
                    <a:pt x="55670" y="6704"/>
                    <a:pt x="44182" y="2233"/>
                  </a:cubicBezTo>
                  <a:cubicBezTo>
                    <a:pt x="40553" y="327"/>
                    <a:pt x="36500" y="-579"/>
                    <a:pt x="32404" y="-394"/>
                  </a:cubicBezTo>
                  <a:cubicBezTo>
                    <a:pt x="24500" y="-38"/>
                    <a:pt x="16307" y="2545"/>
                    <a:pt x="10807" y="8512"/>
                  </a:cubicBezTo>
                  <a:cubicBezTo>
                    <a:pt x="5308" y="14479"/>
                    <a:pt x="1301" y="22071"/>
                    <a:pt x="1902" y="30108"/>
                  </a:cubicBezTo>
                  <a:cubicBezTo>
                    <a:pt x="1902" y="30220"/>
                    <a:pt x="1902" y="30331"/>
                    <a:pt x="1902" y="30442"/>
                  </a:cubicBezTo>
                  <a:cubicBezTo>
                    <a:pt x="2258" y="27726"/>
                    <a:pt x="2614" y="25010"/>
                    <a:pt x="2993" y="22316"/>
                  </a:cubicBezTo>
                  <a:lnTo>
                    <a:pt x="2993" y="22583"/>
                  </a:lnTo>
                  <a:cubicBezTo>
                    <a:pt x="5620" y="18130"/>
                    <a:pt x="8247" y="13633"/>
                    <a:pt x="10852" y="9091"/>
                  </a:cubicBezTo>
                  <a:cubicBezTo>
                    <a:pt x="10807" y="9173"/>
                    <a:pt x="10741" y="9249"/>
                    <a:pt x="10674" y="9313"/>
                  </a:cubicBezTo>
                  <a:lnTo>
                    <a:pt x="16863" y="4526"/>
                  </a:lnTo>
                  <a:lnTo>
                    <a:pt x="16596" y="4682"/>
                  </a:lnTo>
                  <a:lnTo>
                    <a:pt x="23899" y="1610"/>
                  </a:lnTo>
                  <a:lnTo>
                    <a:pt x="23610" y="1610"/>
                  </a:lnTo>
                  <a:lnTo>
                    <a:pt x="31714" y="519"/>
                  </a:lnTo>
                  <a:cubicBezTo>
                    <a:pt x="31491" y="574"/>
                    <a:pt x="31291" y="574"/>
                    <a:pt x="31068" y="519"/>
                  </a:cubicBezTo>
                  <a:lnTo>
                    <a:pt x="39172" y="1610"/>
                  </a:lnTo>
                  <a:lnTo>
                    <a:pt x="38883" y="1610"/>
                  </a:lnTo>
                  <a:lnTo>
                    <a:pt x="46163" y="4682"/>
                  </a:lnTo>
                  <a:lnTo>
                    <a:pt x="45896" y="4549"/>
                  </a:lnTo>
                  <a:lnTo>
                    <a:pt x="52086" y="9335"/>
                  </a:lnTo>
                  <a:lnTo>
                    <a:pt x="51885" y="9135"/>
                  </a:lnTo>
                  <a:cubicBezTo>
                    <a:pt x="53488" y="11183"/>
                    <a:pt x="55069" y="13254"/>
                    <a:pt x="56672" y="15325"/>
                  </a:cubicBezTo>
                  <a:cubicBezTo>
                    <a:pt x="56672" y="15236"/>
                    <a:pt x="56672" y="15146"/>
                    <a:pt x="56672" y="15057"/>
                  </a:cubicBezTo>
                  <a:cubicBezTo>
                    <a:pt x="58053" y="20194"/>
                    <a:pt x="59433" y="25337"/>
                    <a:pt x="60836" y="30487"/>
                  </a:cubicBezTo>
                  <a:lnTo>
                    <a:pt x="60836" y="30153"/>
                  </a:lnTo>
                  <a:cubicBezTo>
                    <a:pt x="60746" y="22077"/>
                    <a:pt x="57563" y="14345"/>
                    <a:pt x="51930" y="8556"/>
                  </a:cubicBezTo>
                  <a:cubicBezTo>
                    <a:pt x="46007" y="3124"/>
                    <a:pt x="38349" y="-31"/>
                    <a:pt x="30311" y="-350"/>
                  </a:cubicBezTo>
                  <a:cubicBezTo>
                    <a:pt x="22429" y="7"/>
                    <a:pt x="14214" y="2589"/>
                    <a:pt x="8714" y="8556"/>
                  </a:cubicBezTo>
                  <a:cubicBezTo>
                    <a:pt x="3104" y="14358"/>
                    <a:pt x="-80" y="22082"/>
                    <a:pt x="-191" y="3015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D9D8226-6D13-43E1-A7F6-869D4D44EDD5}"/>
                </a:ext>
              </a:extLst>
            </p:cNvPr>
            <p:cNvSpPr/>
            <p:nvPr/>
          </p:nvSpPr>
          <p:spPr>
            <a:xfrm>
              <a:off x="10728381" y="556829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99E491E-CE8F-4B2C-A2E9-10045F4DD8C8}"/>
                </a:ext>
              </a:extLst>
            </p:cNvPr>
            <p:cNvSpPr/>
            <p:nvPr/>
          </p:nvSpPr>
          <p:spPr>
            <a:xfrm>
              <a:off x="10827329" y="5590619"/>
              <a:ext cx="63960" cy="61026"/>
            </a:xfrm>
            <a:custGeom>
              <a:avLst/>
              <a:gdLst>
                <a:gd name="connsiteX0" fmla="*/ 30039 w 63960"/>
                <a:gd name="connsiteY0" fmla="*/ 60609 h 61026"/>
                <a:gd name="connsiteX1" fmla="*/ 32933 w 63960"/>
                <a:gd name="connsiteY1" fmla="*/ 60609 h 61026"/>
                <a:gd name="connsiteX2" fmla="*/ 54552 w 63960"/>
                <a:gd name="connsiteY2" fmla="*/ 51703 h 61026"/>
                <a:gd name="connsiteX3" fmla="*/ 63458 w 63960"/>
                <a:gd name="connsiteY3" fmla="*/ 30107 h 61026"/>
                <a:gd name="connsiteX4" fmla="*/ 54552 w 63960"/>
                <a:gd name="connsiteY4" fmla="*/ 8488 h 61026"/>
                <a:gd name="connsiteX5" fmla="*/ 32933 w 63960"/>
                <a:gd name="connsiteY5" fmla="*/ -418 h 61026"/>
                <a:gd name="connsiteX6" fmla="*/ 30039 w 63960"/>
                <a:gd name="connsiteY6" fmla="*/ -418 h 61026"/>
                <a:gd name="connsiteX7" fmla="*/ 8420 w 63960"/>
                <a:gd name="connsiteY7" fmla="*/ 8488 h 61026"/>
                <a:gd name="connsiteX8" fmla="*/ 2119 w 63960"/>
                <a:gd name="connsiteY8" fmla="*/ 18329 h 61026"/>
                <a:gd name="connsiteX9" fmla="*/ -486 w 63960"/>
                <a:gd name="connsiteY9" fmla="*/ 29973 h 61026"/>
                <a:gd name="connsiteX10" fmla="*/ 8420 w 63960"/>
                <a:gd name="connsiteY10" fmla="*/ 51570 h 61026"/>
                <a:gd name="connsiteX11" fmla="*/ 30039 w 63960"/>
                <a:gd name="connsiteY11" fmla="*/ 60476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60" h="61026">
                  <a:moveTo>
                    <a:pt x="30039" y="60609"/>
                  </a:moveTo>
                  <a:lnTo>
                    <a:pt x="32933" y="60609"/>
                  </a:lnTo>
                  <a:cubicBezTo>
                    <a:pt x="41015" y="60520"/>
                    <a:pt x="48763" y="57332"/>
                    <a:pt x="54552" y="51703"/>
                  </a:cubicBezTo>
                  <a:cubicBezTo>
                    <a:pt x="59962" y="45777"/>
                    <a:pt x="63124" y="38129"/>
                    <a:pt x="63458" y="30107"/>
                  </a:cubicBezTo>
                  <a:cubicBezTo>
                    <a:pt x="63102" y="22203"/>
                    <a:pt x="60519" y="14010"/>
                    <a:pt x="54552" y="8488"/>
                  </a:cubicBezTo>
                  <a:cubicBezTo>
                    <a:pt x="48741" y="2884"/>
                    <a:pt x="41015" y="-297"/>
                    <a:pt x="32933" y="-418"/>
                  </a:cubicBezTo>
                  <a:lnTo>
                    <a:pt x="30039" y="-418"/>
                  </a:lnTo>
                  <a:cubicBezTo>
                    <a:pt x="21957" y="-329"/>
                    <a:pt x="14209" y="2860"/>
                    <a:pt x="8420" y="8488"/>
                  </a:cubicBezTo>
                  <a:cubicBezTo>
                    <a:pt x="5503" y="11171"/>
                    <a:pt x="3344" y="14560"/>
                    <a:pt x="2119" y="18329"/>
                  </a:cubicBezTo>
                  <a:cubicBezTo>
                    <a:pt x="249" y="21918"/>
                    <a:pt x="-641" y="25932"/>
                    <a:pt x="-486" y="29973"/>
                  </a:cubicBezTo>
                  <a:cubicBezTo>
                    <a:pt x="-129" y="37877"/>
                    <a:pt x="2475" y="46070"/>
                    <a:pt x="8420" y="51570"/>
                  </a:cubicBezTo>
                  <a:cubicBezTo>
                    <a:pt x="14231" y="57180"/>
                    <a:pt x="21957" y="60364"/>
                    <a:pt x="30039" y="60476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5DF1D8E-BF69-42CF-A086-541B7AB4B226}"/>
                </a:ext>
              </a:extLst>
            </p:cNvPr>
            <p:cNvSpPr/>
            <p:nvPr/>
          </p:nvSpPr>
          <p:spPr>
            <a:xfrm>
              <a:off x="10929161" y="5620676"/>
              <a:ext cx="61116" cy="59061"/>
            </a:xfrm>
            <a:custGeom>
              <a:avLst/>
              <a:gdLst>
                <a:gd name="connsiteX0" fmla="*/ 60613 w 61116"/>
                <a:gd name="connsiteY0" fmla="*/ 29105 h 59061"/>
                <a:gd name="connsiteX1" fmla="*/ -503 w 61116"/>
                <a:gd name="connsiteY1" fmla="*/ 29105 h 59061"/>
                <a:gd name="connsiteX2" fmla="*/ 60613 w 61116"/>
                <a:gd name="connsiteY2" fmla="*/ 29105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61">
                  <a:moveTo>
                    <a:pt x="60613" y="29105"/>
                  </a:moveTo>
                  <a:cubicBezTo>
                    <a:pt x="60613" y="-10236"/>
                    <a:pt x="-503" y="-10281"/>
                    <a:pt x="-503" y="29105"/>
                  </a:cubicBezTo>
                  <a:cubicBezTo>
                    <a:pt x="-503" y="68491"/>
                    <a:pt x="60613" y="68491"/>
                    <a:pt x="60613" y="2910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97AA92B-D088-4904-94EE-F4003635F1DC}"/>
                </a:ext>
              </a:extLst>
            </p:cNvPr>
            <p:cNvSpPr/>
            <p:nvPr/>
          </p:nvSpPr>
          <p:spPr>
            <a:xfrm>
              <a:off x="11025188" y="5658512"/>
              <a:ext cx="61116" cy="59053"/>
            </a:xfrm>
            <a:custGeom>
              <a:avLst/>
              <a:gdLst>
                <a:gd name="connsiteX0" fmla="*/ 60613 w 61116"/>
                <a:gd name="connsiteY0" fmla="*/ 29097 h 59053"/>
                <a:gd name="connsiteX1" fmla="*/ -503 w 61116"/>
                <a:gd name="connsiteY1" fmla="*/ 29097 h 59053"/>
                <a:gd name="connsiteX2" fmla="*/ 60613 w 61116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7E519AD-ED36-4D7C-87E3-D45DE420B5C3}"/>
                </a:ext>
              </a:extLst>
            </p:cNvPr>
            <p:cNvSpPr/>
            <p:nvPr/>
          </p:nvSpPr>
          <p:spPr>
            <a:xfrm>
              <a:off x="11112465" y="5695396"/>
              <a:ext cx="63987" cy="61026"/>
            </a:xfrm>
            <a:custGeom>
              <a:avLst/>
              <a:gdLst>
                <a:gd name="connsiteX0" fmla="*/ 30088 w 63987"/>
                <a:gd name="connsiteY0" fmla="*/ 60609 h 61026"/>
                <a:gd name="connsiteX1" fmla="*/ 32982 w 63987"/>
                <a:gd name="connsiteY1" fmla="*/ 60609 h 61026"/>
                <a:gd name="connsiteX2" fmla="*/ 54579 w 63987"/>
                <a:gd name="connsiteY2" fmla="*/ 51704 h 61026"/>
                <a:gd name="connsiteX3" fmla="*/ 63485 w 63987"/>
                <a:gd name="connsiteY3" fmla="*/ 30085 h 61026"/>
                <a:gd name="connsiteX4" fmla="*/ 54579 w 63987"/>
                <a:gd name="connsiteY4" fmla="*/ 8488 h 61026"/>
                <a:gd name="connsiteX5" fmla="*/ 32982 w 63987"/>
                <a:gd name="connsiteY5" fmla="*/ -418 h 61026"/>
                <a:gd name="connsiteX6" fmla="*/ 30088 w 63987"/>
                <a:gd name="connsiteY6" fmla="*/ -418 h 61026"/>
                <a:gd name="connsiteX7" fmla="*/ 8469 w 63987"/>
                <a:gd name="connsiteY7" fmla="*/ 8488 h 61026"/>
                <a:gd name="connsiteX8" fmla="*/ 2146 w 63987"/>
                <a:gd name="connsiteY8" fmla="*/ 18307 h 61026"/>
                <a:gd name="connsiteX9" fmla="*/ -481 w 63987"/>
                <a:gd name="connsiteY9" fmla="*/ 30085 h 61026"/>
                <a:gd name="connsiteX10" fmla="*/ 8425 w 63987"/>
                <a:gd name="connsiteY10" fmla="*/ 51704 h 61026"/>
                <a:gd name="connsiteX11" fmla="*/ 30044 w 63987"/>
                <a:gd name="connsiteY11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87" h="61026">
                  <a:moveTo>
                    <a:pt x="30088" y="60609"/>
                  </a:moveTo>
                  <a:lnTo>
                    <a:pt x="32982" y="60609"/>
                  </a:lnTo>
                  <a:cubicBezTo>
                    <a:pt x="41064" y="60520"/>
                    <a:pt x="48790" y="57332"/>
                    <a:pt x="54579" y="51704"/>
                  </a:cubicBezTo>
                  <a:cubicBezTo>
                    <a:pt x="60011" y="45779"/>
                    <a:pt x="63173" y="38118"/>
                    <a:pt x="63485" y="30085"/>
                  </a:cubicBezTo>
                  <a:cubicBezTo>
                    <a:pt x="63128" y="22181"/>
                    <a:pt x="60546" y="13988"/>
                    <a:pt x="54579" y="8488"/>
                  </a:cubicBezTo>
                  <a:cubicBezTo>
                    <a:pt x="48768" y="2875"/>
                    <a:pt x="41064" y="-311"/>
                    <a:pt x="32982" y="-418"/>
                  </a:cubicBezTo>
                  <a:lnTo>
                    <a:pt x="30088" y="-418"/>
                  </a:lnTo>
                  <a:cubicBezTo>
                    <a:pt x="22006" y="-328"/>
                    <a:pt x="14258" y="2860"/>
                    <a:pt x="8469" y="8488"/>
                  </a:cubicBezTo>
                  <a:cubicBezTo>
                    <a:pt x="5553" y="11162"/>
                    <a:pt x="3371" y="14544"/>
                    <a:pt x="2146" y="18307"/>
                  </a:cubicBezTo>
                  <a:cubicBezTo>
                    <a:pt x="254" y="21934"/>
                    <a:pt x="-659" y="25997"/>
                    <a:pt x="-481" y="30085"/>
                  </a:cubicBezTo>
                  <a:cubicBezTo>
                    <a:pt x="-459" y="38178"/>
                    <a:pt x="2747" y="45937"/>
                    <a:pt x="8425" y="51704"/>
                  </a:cubicBezTo>
                  <a:cubicBezTo>
                    <a:pt x="14236" y="57305"/>
                    <a:pt x="21962" y="60489"/>
                    <a:pt x="30044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9B619A5-C8C7-4C6B-AC5B-4512A66DF57C}"/>
                </a:ext>
              </a:extLst>
            </p:cNvPr>
            <p:cNvSpPr/>
            <p:nvPr/>
          </p:nvSpPr>
          <p:spPr>
            <a:xfrm>
              <a:off x="11196935" y="5736117"/>
              <a:ext cx="63987" cy="63898"/>
            </a:xfrm>
            <a:custGeom>
              <a:avLst/>
              <a:gdLst>
                <a:gd name="connsiteX0" fmla="*/ 54535 w 63987"/>
                <a:gd name="connsiteY0" fmla="*/ 11383 h 63898"/>
                <a:gd name="connsiteX1" fmla="*/ 51618 w 63987"/>
                <a:gd name="connsiteY1" fmla="*/ 8488 h 63898"/>
                <a:gd name="connsiteX2" fmla="*/ 29999 w 63987"/>
                <a:gd name="connsiteY2" fmla="*/ -418 h 63898"/>
                <a:gd name="connsiteX3" fmla="*/ -503 w 63987"/>
                <a:gd name="connsiteY3" fmla="*/ 30062 h 63898"/>
                <a:gd name="connsiteX4" fmla="*/ 8403 w 63987"/>
                <a:gd name="connsiteY4" fmla="*/ 51681 h 63898"/>
                <a:gd name="connsiteX5" fmla="*/ 11320 w 63987"/>
                <a:gd name="connsiteY5" fmla="*/ 54576 h 63898"/>
                <a:gd name="connsiteX6" fmla="*/ 32916 w 63987"/>
                <a:gd name="connsiteY6" fmla="*/ 63481 h 63898"/>
                <a:gd name="connsiteX7" fmla="*/ 63485 w 63987"/>
                <a:gd name="connsiteY7" fmla="*/ 32934 h 63898"/>
                <a:gd name="connsiteX8" fmla="*/ 54579 w 63987"/>
                <a:gd name="connsiteY8" fmla="*/ 11316 h 6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87" h="63898">
                  <a:moveTo>
                    <a:pt x="54535" y="11383"/>
                  </a:moveTo>
                  <a:lnTo>
                    <a:pt x="51618" y="8488"/>
                  </a:lnTo>
                  <a:cubicBezTo>
                    <a:pt x="45829" y="2858"/>
                    <a:pt x="38081" y="-333"/>
                    <a:pt x="29999" y="-418"/>
                  </a:cubicBezTo>
                  <a:cubicBezTo>
                    <a:pt x="13167" y="-382"/>
                    <a:pt x="-458" y="13239"/>
                    <a:pt x="-503" y="30062"/>
                  </a:cubicBezTo>
                  <a:cubicBezTo>
                    <a:pt x="-392" y="38138"/>
                    <a:pt x="2792" y="45866"/>
                    <a:pt x="8403" y="51681"/>
                  </a:cubicBezTo>
                  <a:lnTo>
                    <a:pt x="11320" y="54576"/>
                  </a:lnTo>
                  <a:cubicBezTo>
                    <a:pt x="17108" y="60204"/>
                    <a:pt x="24834" y="63392"/>
                    <a:pt x="32916" y="63481"/>
                  </a:cubicBezTo>
                  <a:cubicBezTo>
                    <a:pt x="49792" y="63481"/>
                    <a:pt x="63463" y="49809"/>
                    <a:pt x="63485" y="32934"/>
                  </a:cubicBezTo>
                  <a:cubicBezTo>
                    <a:pt x="63351" y="24864"/>
                    <a:pt x="60168" y="17142"/>
                    <a:pt x="54579" y="11316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EDC9364-1DC5-42FC-81C5-C2385E484B7E}"/>
                </a:ext>
              </a:extLst>
            </p:cNvPr>
            <p:cNvSpPr/>
            <p:nvPr/>
          </p:nvSpPr>
          <p:spPr>
            <a:xfrm>
              <a:off x="11284190" y="5789471"/>
              <a:ext cx="61116" cy="59053"/>
            </a:xfrm>
            <a:custGeom>
              <a:avLst/>
              <a:gdLst>
                <a:gd name="connsiteX0" fmla="*/ 60613 w 61116"/>
                <a:gd name="connsiteY0" fmla="*/ 29097 h 59053"/>
                <a:gd name="connsiteX1" fmla="*/ -503 w 61116"/>
                <a:gd name="connsiteY1" fmla="*/ 29097 h 59053"/>
                <a:gd name="connsiteX2" fmla="*/ 60613 w 61116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9BB9095-676C-4F53-BD23-1FDF79C44E5D}"/>
                </a:ext>
              </a:extLst>
            </p:cNvPr>
            <p:cNvSpPr/>
            <p:nvPr/>
          </p:nvSpPr>
          <p:spPr>
            <a:xfrm>
              <a:off x="11361425" y="5855455"/>
              <a:ext cx="61026" cy="63943"/>
            </a:xfrm>
            <a:custGeom>
              <a:avLst/>
              <a:gdLst>
                <a:gd name="connsiteX0" fmla="*/ 60524 w 61026"/>
                <a:gd name="connsiteY0" fmla="*/ 32957 h 63943"/>
                <a:gd name="connsiteX1" fmla="*/ 60524 w 61026"/>
                <a:gd name="connsiteY1" fmla="*/ 30085 h 63943"/>
                <a:gd name="connsiteX2" fmla="*/ 51618 w 61026"/>
                <a:gd name="connsiteY2" fmla="*/ 8488 h 63943"/>
                <a:gd name="connsiteX3" fmla="*/ 29999 w 61026"/>
                <a:gd name="connsiteY3" fmla="*/ -418 h 63943"/>
                <a:gd name="connsiteX4" fmla="*/ 8403 w 61026"/>
                <a:gd name="connsiteY4" fmla="*/ 8488 h 63943"/>
                <a:gd name="connsiteX5" fmla="*/ -503 w 61026"/>
                <a:gd name="connsiteY5" fmla="*/ 30085 h 63943"/>
                <a:gd name="connsiteX6" fmla="*/ -503 w 61026"/>
                <a:gd name="connsiteY6" fmla="*/ 33001 h 63943"/>
                <a:gd name="connsiteX7" fmla="*/ 8403 w 61026"/>
                <a:gd name="connsiteY7" fmla="*/ 54620 h 63943"/>
                <a:gd name="connsiteX8" fmla="*/ 29999 w 61026"/>
                <a:gd name="connsiteY8" fmla="*/ 63526 h 63943"/>
                <a:gd name="connsiteX9" fmla="*/ 51618 w 61026"/>
                <a:gd name="connsiteY9" fmla="*/ 54620 h 63943"/>
                <a:gd name="connsiteX10" fmla="*/ 60524 w 61026"/>
                <a:gd name="connsiteY10" fmla="*/ 33001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43">
                  <a:moveTo>
                    <a:pt x="60524" y="32957"/>
                  </a:moveTo>
                  <a:lnTo>
                    <a:pt x="60524" y="30085"/>
                  </a:lnTo>
                  <a:cubicBezTo>
                    <a:pt x="60435" y="22009"/>
                    <a:pt x="57251" y="14279"/>
                    <a:pt x="51618" y="8488"/>
                  </a:cubicBezTo>
                  <a:cubicBezTo>
                    <a:pt x="45696" y="3056"/>
                    <a:pt x="38037" y="-99"/>
                    <a:pt x="29999" y="-418"/>
                  </a:cubicBezTo>
                  <a:cubicBezTo>
                    <a:pt x="22095" y="-61"/>
                    <a:pt x="13902" y="2521"/>
                    <a:pt x="8403" y="8488"/>
                  </a:cubicBezTo>
                  <a:cubicBezTo>
                    <a:pt x="2792" y="14290"/>
                    <a:pt x="-392" y="22014"/>
                    <a:pt x="-503" y="30085"/>
                  </a:cubicBezTo>
                  <a:lnTo>
                    <a:pt x="-503" y="33001"/>
                  </a:lnTo>
                  <a:cubicBezTo>
                    <a:pt x="-414" y="41083"/>
                    <a:pt x="2770" y="48820"/>
                    <a:pt x="8403" y="54620"/>
                  </a:cubicBezTo>
                  <a:cubicBezTo>
                    <a:pt x="14325" y="60035"/>
                    <a:pt x="21984" y="63187"/>
                    <a:pt x="29999" y="63526"/>
                  </a:cubicBezTo>
                  <a:cubicBezTo>
                    <a:pt x="38081" y="63495"/>
                    <a:pt x="45851" y="60298"/>
                    <a:pt x="51618" y="54620"/>
                  </a:cubicBezTo>
                  <a:cubicBezTo>
                    <a:pt x="57229" y="48805"/>
                    <a:pt x="60412" y="41077"/>
                    <a:pt x="60524" y="3300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A971451-C4EA-4BA7-A431-EFB666A6E203}"/>
                </a:ext>
              </a:extLst>
            </p:cNvPr>
            <p:cNvSpPr/>
            <p:nvPr/>
          </p:nvSpPr>
          <p:spPr>
            <a:xfrm>
              <a:off x="11426793" y="5932142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B48729D-0CFA-4E81-925F-9EDBB8710214}"/>
                </a:ext>
              </a:extLst>
            </p:cNvPr>
            <p:cNvSpPr/>
            <p:nvPr/>
          </p:nvSpPr>
          <p:spPr>
            <a:xfrm>
              <a:off x="11485082" y="6015401"/>
              <a:ext cx="61026" cy="63966"/>
            </a:xfrm>
            <a:custGeom>
              <a:avLst/>
              <a:gdLst>
                <a:gd name="connsiteX0" fmla="*/ 60524 w 61026"/>
                <a:gd name="connsiteY0" fmla="*/ 33069 h 63966"/>
                <a:gd name="connsiteX1" fmla="*/ 60524 w 61026"/>
                <a:gd name="connsiteY1" fmla="*/ 30153 h 63966"/>
                <a:gd name="connsiteX2" fmla="*/ 51618 w 61026"/>
                <a:gd name="connsiteY2" fmla="*/ 8556 h 63966"/>
                <a:gd name="connsiteX3" fmla="*/ 41799 w 61026"/>
                <a:gd name="connsiteY3" fmla="*/ 2233 h 63966"/>
                <a:gd name="connsiteX4" fmla="*/ 30021 w 61026"/>
                <a:gd name="connsiteY4" fmla="*/ -394 h 63966"/>
                <a:gd name="connsiteX5" fmla="*/ 8403 w 61026"/>
                <a:gd name="connsiteY5" fmla="*/ 8512 h 63966"/>
                <a:gd name="connsiteX6" fmla="*/ -503 w 61026"/>
                <a:gd name="connsiteY6" fmla="*/ 30108 h 63966"/>
                <a:gd name="connsiteX7" fmla="*/ -503 w 61026"/>
                <a:gd name="connsiteY7" fmla="*/ 33025 h 63966"/>
                <a:gd name="connsiteX8" fmla="*/ 8403 w 61026"/>
                <a:gd name="connsiteY8" fmla="*/ 54644 h 63966"/>
                <a:gd name="connsiteX9" fmla="*/ 30021 w 61026"/>
                <a:gd name="connsiteY9" fmla="*/ 63549 h 63966"/>
                <a:gd name="connsiteX10" fmla="*/ 51618 w 61026"/>
                <a:gd name="connsiteY10" fmla="*/ 54644 h 63966"/>
                <a:gd name="connsiteX11" fmla="*/ 60524 w 61026"/>
                <a:gd name="connsiteY11" fmla="*/ 33025 h 6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26" h="63966">
                  <a:moveTo>
                    <a:pt x="60524" y="33069"/>
                  </a:moveTo>
                  <a:lnTo>
                    <a:pt x="60524" y="30153"/>
                  </a:lnTo>
                  <a:cubicBezTo>
                    <a:pt x="60435" y="22080"/>
                    <a:pt x="57251" y="14349"/>
                    <a:pt x="51618" y="8556"/>
                  </a:cubicBezTo>
                  <a:cubicBezTo>
                    <a:pt x="48946" y="5628"/>
                    <a:pt x="45562" y="3449"/>
                    <a:pt x="41799" y="2233"/>
                  </a:cubicBezTo>
                  <a:cubicBezTo>
                    <a:pt x="38170" y="327"/>
                    <a:pt x="34118" y="-579"/>
                    <a:pt x="30021" y="-394"/>
                  </a:cubicBezTo>
                  <a:cubicBezTo>
                    <a:pt x="22117" y="-38"/>
                    <a:pt x="13924" y="2545"/>
                    <a:pt x="8403" y="8512"/>
                  </a:cubicBezTo>
                  <a:cubicBezTo>
                    <a:pt x="2814" y="14323"/>
                    <a:pt x="-370" y="22042"/>
                    <a:pt x="-503" y="30108"/>
                  </a:cubicBezTo>
                  <a:lnTo>
                    <a:pt x="-503" y="33025"/>
                  </a:lnTo>
                  <a:cubicBezTo>
                    <a:pt x="-414" y="41105"/>
                    <a:pt x="2770" y="48844"/>
                    <a:pt x="8403" y="54644"/>
                  </a:cubicBezTo>
                  <a:cubicBezTo>
                    <a:pt x="14347" y="60054"/>
                    <a:pt x="21984" y="63206"/>
                    <a:pt x="30021" y="63549"/>
                  </a:cubicBezTo>
                  <a:cubicBezTo>
                    <a:pt x="37925" y="63193"/>
                    <a:pt x="46119" y="60588"/>
                    <a:pt x="51618" y="54644"/>
                  </a:cubicBezTo>
                  <a:cubicBezTo>
                    <a:pt x="57228" y="48833"/>
                    <a:pt x="60412" y="41102"/>
                    <a:pt x="60524" y="3302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B6DFEAF-5AF9-4444-9F89-AE831BB82D75}"/>
                </a:ext>
              </a:extLst>
            </p:cNvPr>
            <p:cNvSpPr/>
            <p:nvPr/>
          </p:nvSpPr>
          <p:spPr>
            <a:xfrm>
              <a:off x="11522842" y="6083398"/>
              <a:ext cx="61115" cy="59061"/>
            </a:xfrm>
            <a:custGeom>
              <a:avLst/>
              <a:gdLst>
                <a:gd name="connsiteX0" fmla="*/ 60613 w 61115"/>
                <a:gd name="connsiteY0" fmla="*/ 29105 h 59061"/>
                <a:gd name="connsiteX1" fmla="*/ -503 w 61115"/>
                <a:gd name="connsiteY1" fmla="*/ 29105 h 59061"/>
                <a:gd name="connsiteX2" fmla="*/ 60613 w 61115"/>
                <a:gd name="connsiteY2" fmla="*/ 29105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105"/>
                  </a:moveTo>
                  <a:cubicBezTo>
                    <a:pt x="60613" y="-10236"/>
                    <a:pt x="-503" y="-10281"/>
                    <a:pt x="-503" y="29105"/>
                  </a:cubicBezTo>
                  <a:cubicBezTo>
                    <a:pt x="-503" y="68491"/>
                    <a:pt x="60613" y="68491"/>
                    <a:pt x="60613" y="2910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D2856B5-1556-48E1-B755-A5045DDA64E6}"/>
                </a:ext>
              </a:extLst>
            </p:cNvPr>
            <p:cNvSpPr/>
            <p:nvPr/>
          </p:nvSpPr>
          <p:spPr>
            <a:xfrm>
              <a:off x="11559200" y="6169717"/>
              <a:ext cx="63987" cy="63965"/>
            </a:xfrm>
            <a:custGeom>
              <a:avLst/>
              <a:gdLst>
                <a:gd name="connsiteX0" fmla="*/ 54579 w 63987"/>
                <a:gd name="connsiteY0" fmla="*/ 11383 h 63965"/>
                <a:gd name="connsiteX1" fmla="*/ 51663 w 63987"/>
                <a:gd name="connsiteY1" fmla="*/ 8488 h 63965"/>
                <a:gd name="connsiteX2" fmla="*/ 30066 w 63987"/>
                <a:gd name="connsiteY2" fmla="*/ -418 h 63965"/>
                <a:gd name="connsiteX3" fmla="*/ -503 w 63987"/>
                <a:gd name="connsiteY3" fmla="*/ 30129 h 63965"/>
                <a:gd name="connsiteX4" fmla="*/ 8403 w 63987"/>
                <a:gd name="connsiteY4" fmla="*/ 51748 h 63965"/>
                <a:gd name="connsiteX5" fmla="*/ 11320 w 63987"/>
                <a:gd name="connsiteY5" fmla="*/ 54642 h 63965"/>
                <a:gd name="connsiteX6" fmla="*/ 32938 w 63987"/>
                <a:gd name="connsiteY6" fmla="*/ 63548 h 63965"/>
                <a:gd name="connsiteX7" fmla="*/ 63485 w 63987"/>
                <a:gd name="connsiteY7" fmla="*/ 33001 h 63965"/>
                <a:gd name="connsiteX8" fmla="*/ 54579 w 63987"/>
                <a:gd name="connsiteY8" fmla="*/ 11383 h 6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87" h="63965">
                  <a:moveTo>
                    <a:pt x="54579" y="11383"/>
                  </a:moveTo>
                  <a:lnTo>
                    <a:pt x="51663" y="8488"/>
                  </a:lnTo>
                  <a:cubicBezTo>
                    <a:pt x="45874" y="2860"/>
                    <a:pt x="38148" y="-329"/>
                    <a:pt x="30066" y="-418"/>
                  </a:cubicBezTo>
                  <a:cubicBezTo>
                    <a:pt x="13190" y="-418"/>
                    <a:pt x="-481" y="13255"/>
                    <a:pt x="-503" y="30129"/>
                  </a:cubicBezTo>
                  <a:cubicBezTo>
                    <a:pt x="-369" y="38200"/>
                    <a:pt x="2814" y="45921"/>
                    <a:pt x="8403" y="51748"/>
                  </a:cubicBezTo>
                  <a:lnTo>
                    <a:pt x="11320" y="54642"/>
                  </a:lnTo>
                  <a:cubicBezTo>
                    <a:pt x="17108" y="60271"/>
                    <a:pt x="24856" y="63459"/>
                    <a:pt x="32938" y="63548"/>
                  </a:cubicBezTo>
                  <a:cubicBezTo>
                    <a:pt x="49815" y="63535"/>
                    <a:pt x="63463" y="49867"/>
                    <a:pt x="63485" y="33001"/>
                  </a:cubicBezTo>
                  <a:cubicBezTo>
                    <a:pt x="63374" y="24926"/>
                    <a:pt x="60190" y="17198"/>
                    <a:pt x="54579" y="1138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FA6A3E6-14C4-4A66-AD86-11F722A9FB95}"/>
                </a:ext>
              </a:extLst>
            </p:cNvPr>
            <p:cNvSpPr/>
            <p:nvPr/>
          </p:nvSpPr>
          <p:spPr>
            <a:xfrm>
              <a:off x="11589813" y="6280260"/>
              <a:ext cx="63987" cy="63965"/>
            </a:xfrm>
            <a:custGeom>
              <a:avLst/>
              <a:gdLst>
                <a:gd name="connsiteX0" fmla="*/ 8403 w 63987"/>
                <a:gd name="connsiteY0" fmla="*/ 51748 h 63965"/>
                <a:gd name="connsiteX1" fmla="*/ 11320 w 63987"/>
                <a:gd name="connsiteY1" fmla="*/ 54642 h 63965"/>
                <a:gd name="connsiteX2" fmla="*/ 32916 w 63987"/>
                <a:gd name="connsiteY2" fmla="*/ 63548 h 63965"/>
                <a:gd name="connsiteX3" fmla="*/ 63485 w 63987"/>
                <a:gd name="connsiteY3" fmla="*/ 33001 h 63965"/>
                <a:gd name="connsiteX4" fmla="*/ 54579 w 63987"/>
                <a:gd name="connsiteY4" fmla="*/ 11383 h 63965"/>
                <a:gd name="connsiteX5" fmla="*/ 51663 w 63987"/>
                <a:gd name="connsiteY5" fmla="*/ 8488 h 63965"/>
                <a:gd name="connsiteX6" fmla="*/ 30066 w 63987"/>
                <a:gd name="connsiteY6" fmla="*/ -418 h 63965"/>
                <a:gd name="connsiteX7" fmla="*/ -503 w 63987"/>
                <a:gd name="connsiteY7" fmla="*/ 30129 h 63965"/>
                <a:gd name="connsiteX8" fmla="*/ 8403 w 63987"/>
                <a:gd name="connsiteY8" fmla="*/ 51748 h 6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87" h="63965">
                  <a:moveTo>
                    <a:pt x="8403" y="51748"/>
                  </a:moveTo>
                  <a:lnTo>
                    <a:pt x="11320" y="54642"/>
                  </a:lnTo>
                  <a:cubicBezTo>
                    <a:pt x="17108" y="60271"/>
                    <a:pt x="24834" y="63459"/>
                    <a:pt x="32916" y="63548"/>
                  </a:cubicBezTo>
                  <a:cubicBezTo>
                    <a:pt x="49793" y="63548"/>
                    <a:pt x="63463" y="49876"/>
                    <a:pt x="63485" y="33001"/>
                  </a:cubicBezTo>
                  <a:cubicBezTo>
                    <a:pt x="63351" y="24928"/>
                    <a:pt x="60168" y="17202"/>
                    <a:pt x="54579" y="11383"/>
                  </a:cubicBezTo>
                  <a:lnTo>
                    <a:pt x="51663" y="8488"/>
                  </a:lnTo>
                  <a:cubicBezTo>
                    <a:pt x="45874" y="2860"/>
                    <a:pt x="38148" y="-328"/>
                    <a:pt x="30066" y="-418"/>
                  </a:cubicBezTo>
                  <a:cubicBezTo>
                    <a:pt x="13190" y="-418"/>
                    <a:pt x="-481" y="13255"/>
                    <a:pt x="-503" y="30129"/>
                  </a:cubicBezTo>
                  <a:cubicBezTo>
                    <a:pt x="-392" y="38205"/>
                    <a:pt x="2792" y="45933"/>
                    <a:pt x="8403" y="5174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2078728-F971-408E-9273-E8F08420EA63}"/>
                </a:ext>
              </a:extLst>
            </p:cNvPr>
            <p:cNvSpPr/>
            <p:nvPr/>
          </p:nvSpPr>
          <p:spPr>
            <a:xfrm>
              <a:off x="11618958" y="6380236"/>
              <a:ext cx="61115" cy="59062"/>
            </a:xfrm>
            <a:custGeom>
              <a:avLst/>
              <a:gdLst>
                <a:gd name="connsiteX0" fmla="*/ 60613 w 61115"/>
                <a:gd name="connsiteY0" fmla="*/ 29097 h 59062"/>
                <a:gd name="connsiteX1" fmla="*/ -503 w 61115"/>
                <a:gd name="connsiteY1" fmla="*/ 29097 h 59062"/>
                <a:gd name="connsiteX2" fmla="*/ 60613 w 61115"/>
                <a:gd name="connsiteY2" fmla="*/ 29097 h 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2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C0A63D7-3286-4DA9-8885-0338707B3616}"/>
                </a:ext>
              </a:extLst>
            </p:cNvPr>
            <p:cNvSpPr/>
            <p:nvPr/>
          </p:nvSpPr>
          <p:spPr>
            <a:xfrm>
              <a:off x="11633430" y="6487912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8963440-628D-40BD-AEBC-C5F9E16D8207}"/>
                </a:ext>
              </a:extLst>
            </p:cNvPr>
            <p:cNvSpPr/>
            <p:nvPr/>
          </p:nvSpPr>
          <p:spPr>
            <a:xfrm>
              <a:off x="11643602" y="6571292"/>
              <a:ext cx="63990" cy="64002"/>
            </a:xfrm>
            <a:custGeom>
              <a:avLst/>
              <a:gdLst>
                <a:gd name="connsiteX0" fmla="*/ 51665 w 63990"/>
                <a:gd name="connsiteY0" fmla="*/ 54651 h 64002"/>
                <a:gd name="connsiteX1" fmla="*/ 54582 w 63990"/>
                <a:gd name="connsiteY1" fmla="*/ 51734 h 64002"/>
                <a:gd name="connsiteX2" fmla="*/ 63488 w 63990"/>
                <a:gd name="connsiteY2" fmla="*/ 30115 h 64002"/>
                <a:gd name="connsiteX3" fmla="*/ 54582 w 63990"/>
                <a:gd name="connsiteY3" fmla="*/ 8519 h 64002"/>
                <a:gd name="connsiteX4" fmla="*/ 32963 w 63990"/>
                <a:gd name="connsiteY4" fmla="*/ -387 h 64002"/>
                <a:gd name="connsiteX5" fmla="*/ 11367 w 63990"/>
                <a:gd name="connsiteY5" fmla="*/ 8519 h 64002"/>
                <a:gd name="connsiteX6" fmla="*/ 8450 w 63990"/>
                <a:gd name="connsiteY6" fmla="*/ 11436 h 64002"/>
                <a:gd name="connsiteX7" fmla="*/ 8428 w 63990"/>
                <a:gd name="connsiteY7" fmla="*/ 54635 h 64002"/>
                <a:gd name="connsiteX8" fmla="*/ 8450 w 63990"/>
                <a:gd name="connsiteY8" fmla="*/ 54651 h 64002"/>
                <a:gd name="connsiteX9" fmla="*/ 30069 w 63990"/>
                <a:gd name="connsiteY9" fmla="*/ 63557 h 64002"/>
                <a:gd name="connsiteX10" fmla="*/ 51665 w 63990"/>
                <a:gd name="connsiteY10" fmla="*/ 54651 h 6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90" h="64002">
                  <a:moveTo>
                    <a:pt x="51665" y="54651"/>
                  </a:moveTo>
                  <a:lnTo>
                    <a:pt x="54582" y="51734"/>
                  </a:lnTo>
                  <a:cubicBezTo>
                    <a:pt x="60215" y="45934"/>
                    <a:pt x="63398" y="38195"/>
                    <a:pt x="63488" y="30115"/>
                  </a:cubicBezTo>
                  <a:cubicBezTo>
                    <a:pt x="63421" y="22033"/>
                    <a:pt x="60237" y="14292"/>
                    <a:pt x="54582" y="8519"/>
                  </a:cubicBezTo>
                  <a:cubicBezTo>
                    <a:pt x="48749" y="3175"/>
                    <a:pt x="41223" y="-810"/>
                    <a:pt x="32963" y="-387"/>
                  </a:cubicBezTo>
                  <a:cubicBezTo>
                    <a:pt x="24903" y="-269"/>
                    <a:pt x="17178" y="2915"/>
                    <a:pt x="11367" y="8519"/>
                  </a:cubicBezTo>
                  <a:cubicBezTo>
                    <a:pt x="10387" y="9476"/>
                    <a:pt x="9407" y="10456"/>
                    <a:pt x="8450" y="11436"/>
                  </a:cubicBezTo>
                  <a:cubicBezTo>
                    <a:pt x="-3484" y="23360"/>
                    <a:pt x="-3484" y="42701"/>
                    <a:pt x="8428" y="54635"/>
                  </a:cubicBezTo>
                  <a:cubicBezTo>
                    <a:pt x="8450" y="54640"/>
                    <a:pt x="8450" y="54646"/>
                    <a:pt x="8450" y="54651"/>
                  </a:cubicBezTo>
                  <a:cubicBezTo>
                    <a:pt x="14283" y="59994"/>
                    <a:pt x="21809" y="63957"/>
                    <a:pt x="30069" y="63557"/>
                  </a:cubicBezTo>
                  <a:cubicBezTo>
                    <a:pt x="38128" y="63419"/>
                    <a:pt x="45854" y="60237"/>
                    <a:pt x="51665" y="5465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D758D09-D723-461D-820E-FE661EC89CC3}"/>
                </a:ext>
              </a:extLst>
            </p:cNvPr>
            <p:cNvSpPr/>
            <p:nvPr/>
          </p:nvSpPr>
          <p:spPr>
            <a:xfrm>
              <a:off x="11655316" y="6676121"/>
              <a:ext cx="63921" cy="61026"/>
            </a:xfrm>
            <a:custGeom>
              <a:avLst/>
              <a:gdLst>
                <a:gd name="connsiteX0" fmla="*/ 29999 w 63921"/>
                <a:gd name="connsiteY0" fmla="*/ 60609 h 61026"/>
                <a:gd name="connsiteX1" fmla="*/ 32916 w 63921"/>
                <a:gd name="connsiteY1" fmla="*/ 60609 h 61026"/>
                <a:gd name="connsiteX2" fmla="*/ 54512 w 63921"/>
                <a:gd name="connsiteY2" fmla="*/ 51703 h 61026"/>
                <a:gd name="connsiteX3" fmla="*/ 63418 w 63921"/>
                <a:gd name="connsiteY3" fmla="*/ 30107 h 61026"/>
                <a:gd name="connsiteX4" fmla="*/ 54512 w 63921"/>
                <a:gd name="connsiteY4" fmla="*/ 8488 h 61026"/>
                <a:gd name="connsiteX5" fmla="*/ 32916 w 63921"/>
                <a:gd name="connsiteY5" fmla="*/ -418 h 61026"/>
                <a:gd name="connsiteX6" fmla="*/ 29999 w 63921"/>
                <a:gd name="connsiteY6" fmla="*/ -418 h 61026"/>
                <a:gd name="connsiteX7" fmla="*/ 8403 w 63921"/>
                <a:gd name="connsiteY7" fmla="*/ 8488 h 61026"/>
                <a:gd name="connsiteX8" fmla="*/ -503 w 63921"/>
                <a:gd name="connsiteY8" fmla="*/ 30107 h 61026"/>
                <a:gd name="connsiteX9" fmla="*/ 8403 w 63921"/>
                <a:gd name="connsiteY9" fmla="*/ 51703 h 61026"/>
                <a:gd name="connsiteX10" fmla="*/ 29999 w 63921"/>
                <a:gd name="connsiteY10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21" h="61026">
                  <a:moveTo>
                    <a:pt x="29999" y="60609"/>
                  </a:moveTo>
                  <a:lnTo>
                    <a:pt x="32916" y="60609"/>
                  </a:lnTo>
                  <a:cubicBezTo>
                    <a:pt x="40998" y="60520"/>
                    <a:pt x="48724" y="57336"/>
                    <a:pt x="54512" y="51703"/>
                  </a:cubicBezTo>
                  <a:cubicBezTo>
                    <a:pt x="59923" y="45781"/>
                    <a:pt x="63084" y="38122"/>
                    <a:pt x="63418" y="30107"/>
                  </a:cubicBezTo>
                  <a:cubicBezTo>
                    <a:pt x="63396" y="22025"/>
                    <a:pt x="60190" y="14255"/>
                    <a:pt x="54512" y="8488"/>
                  </a:cubicBezTo>
                  <a:cubicBezTo>
                    <a:pt x="48701" y="2891"/>
                    <a:pt x="40976" y="-293"/>
                    <a:pt x="32916" y="-418"/>
                  </a:cubicBezTo>
                  <a:lnTo>
                    <a:pt x="29999" y="-418"/>
                  </a:lnTo>
                  <a:cubicBezTo>
                    <a:pt x="21917" y="-333"/>
                    <a:pt x="14191" y="2855"/>
                    <a:pt x="8403" y="8488"/>
                  </a:cubicBezTo>
                  <a:cubicBezTo>
                    <a:pt x="2970" y="14410"/>
                    <a:pt x="-191" y="22069"/>
                    <a:pt x="-503" y="30107"/>
                  </a:cubicBezTo>
                  <a:cubicBezTo>
                    <a:pt x="-147" y="38011"/>
                    <a:pt x="2436" y="46204"/>
                    <a:pt x="8403" y="51703"/>
                  </a:cubicBezTo>
                  <a:cubicBezTo>
                    <a:pt x="14214" y="57314"/>
                    <a:pt x="21917" y="60498"/>
                    <a:pt x="29999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303C372-9165-48E2-A3BA-D23A38F3FC3B}"/>
                </a:ext>
              </a:extLst>
            </p:cNvPr>
            <p:cNvSpPr/>
            <p:nvPr/>
          </p:nvSpPr>
          <p:spPr>
            <a:xfrm>
              <a:off x="11662529" y="676438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6A99A78-8C79-46BB-A466-3E41A1BB5A0C}"/>
                </a:ext>
              </a:extLst>
            </p:cNvPr>
            <p:cNvSpPr/>
            <p:nvPr/>
          </p:nvSpPr>
          <p:spPr>
            <a:xfrm>
              <a:off x="9203401" y="673528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F1B3A5B-9D3B-4E0B-A530-9A9D1CDB18DB}"/>
                </a:ext>
              </a:extLst>
            </p:cNvPr>
            <p:cNvSpPr/>
            <p:nvPr/>
          </p:nvSpPr>
          <p:spPr>
            <a:xfrm>
              <a:off x="9223862" y="6646977"/>
              <a:ext cx="61026" cy="63943"/>
            </a:xfrm>
            <a:custGeom>
              <a:avLst/>
              <a:gdLst>
                <a:gd name="connsiteX0" fmla="*/ 60524 w 61026"/>
                <a:gd name="connsiteY0" fmla="*/ 33001 h 63943"/>
                <a:gd name="connsiteX1" fmla="*/ 60524 w 61026"/>
                <a:gd name="connsiteY1" fmla="*/ 30107 h 63943"/>
                <a:gd name="connsiteX2" fmla="*/ 51618 w 61026"/>
                <a:gd name="connsiteY2" fmla="*/ 8488 h 63943"/>
                <a:gd name="connsiteX3" fmla="*/ 29999 w 61026"/>
                <a:gd name="connsiteY3" fmla="*/ -418 h 63943"/>
                <a:gd name="connsiteX4" fmla="*/ 8403 w 61026"/>
                <a:gd name="connsiteY4" fmla="*/ 8488 h 63943"/>
                <a:gd name="connsiteX5" fmla="*/ -503 w 61026"/>
                <a:gd name="connsiteY5" fmla="*/ 30107 h 63943"/>
                <a:gd name="connsiteX6" fmla="*/ -503 w 61026"/>
                <a:gd name="connsiteY6" fmla="*/ 33001 h 63943"/>
                <a:gd name="connsiteX7" fmla="*/ 8403 w 61026"/>
                <a:gd name="connsiteY7" fmla="*/ 54620 h 63943"/>
                <a:gd name="connsiteX8" fmla="*/ 29999 w 61026"/>
                <a:gd name="connsiteY8" fmla="*/ 63526 h 63943"/>
                <a:gd name="connsiteX9" fmla="*/ 51618 w 61026"/>
                <a:gd name="connsiteY9" fmla="*/ 54620 h 63943"/>
                <a:gd name="connsiteX10" fmla="*/ 60524 w 61026"/>
                <a:gd name="connsiteY10" fmla="*/ 33001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43">
                  <a:moveTo>
                    <a:pt x="60524" y="33001"/>
                  </a:moveTo>
                  <a:lnTo>
                    <a:pt x="60524" y="30107"/>
                  </a:lnTo>
                  <a:cubicBezTo>
                    <a:pt x="60435" y="22027"/>
                    <a:pt x="57246" y="14288"/>
                    <a:pt x="51618" y="8488"/>
                  </a:cubicBezTo>
                  <a:cubicBezTo>
                    <a:pt x="45693" y="3056"/>
                    <a:pt x="38032" y="-99"/>
                    <a:pt x="29999" y="-418"/>
                  </a:cubicBezTo>
                  <a:cubicBezTo>
                    <a:pt x="22095" y="-61"/>
                    <a:pt x="13902" y="2544"/>
                    <a:pt x="8403" y="8488"/>
                  </a:cubicBezTo>
                  <a:cubicBezTo>
                    <a:pt x="2792" y="14299"/>
                    <a:pt x="-392" y="22029"/>
                    <a:pt x="-503" y="30107"/>
                  </a:cubicBezTo>
                  <a:lnTo>
                    <a:pt x="-503" y="33001"/>
                  </a:lnTo>
                  <a:cubicBezTo>
                    <a:pt x="-414" y="41083"/>
                    <a:pt x="2774" y="48831"/>
                    <a:pt x="8403" y="54620"/>
                  </a:cubicBezTo>
                  <a:cubicBezTo>
                    <a:pt x="14323" y="60053"/>
                    <a:pt x="21975" y="63214"/>
                    <a:pt x="29999" y="63526"/>
                  </a:cubicBezTo>
                  <a:cubicBezTo>
                    <a:pt x="37903" y="63170"/>
                    <a:pt x="46119" y="60565"/>
                    <a:pt x="51618" y="54620"/>
                  </a:cubicBezTo>
                  <a:cubicBezTo>
                    <a:pt x="57222" y="48809"/>
                    <a:pt x="60404" y="41083"/>
                    <a:pt x="60524" y="3300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C704AB7-92D2-46AC-A58A-199B02AF723D}"/>
                </a:ext>
              </a:extLst>
            </p:cNvPr>
            <p:cNvSpPr/>
            <p:nvPr/>
          </p:nvSpPr>
          <p:spPr>
            <a:xfrm>
              <a:off x="9247151" y="6559678"/>
              <a:ext cx="61026" cy="63943"/>
            </a:xfrm>
            <a:custGeom>
              <a:avLst/>
              <a:gdLst>
                <a:gd name="connsiteX0" fmla="*/ 60524 w 61026"/>
                <a:gd name="connsiteY0" fmla="*/ 33001 h 63943"/>
                <a:gd name="connsiteX1" fmla="*/ 60524 w 61026"/>
                <a:gd name="connsiteY1" fmla="*/ 30085 h 63943"/>
                <a:gd name="connsiteX2" fmla="*/ 51618 w 61026"/>
                <a:gd name="connsiteY2" fmla="*/ 8488 h 63943"/>
                <a:gd name="connsiteX3" fmla="*/ 29999 w 61026"/>
                <a:gd name="connsiteY3" fmla="*/ -418 h 63943"/>
                <a:gd name="connsiteX4" fmla="*/ 8403 w 61026"/>
                <a:gd name="connsiteY4" fmla="*/ 8488 h 63943"/>
                <a:gd name="connsiteX5" fmla="*/ -503 w 61026"/>
                <a:gd name="connsiteY5" fmla="*/ 30085 h 63943"/>
                <a:gd name="connsiteX6" fmla="*/ -503 w 61026"/>
                <a:gd name="connsiteY6" fmla="*/ 33001 h 63943"/>
                <a:gd name="connsiteX7" fmla="*/ 8403 w 61026"/>
                <a:gd name="connsiteY7" fmla="*/ 54620 h 63943"/>
                <a:gd name="connsiteX8" fmla="*/ 29999 w 61026"/>
                <a:gd name="connsiteY8" fmla="*/ 63526 h 63943"/>
                <a:gd name="connsiteX9" fmla="*/ 51618 w 61026"/>
                <a:gd name="connsiteY9" fmla="*/ 54620 h 63943"/>
                <a:gd name="connsiteX10" fmla="*/ 60524 w 61026"/>
                <a:gd name="connsiteY10" fmla="*/ 33001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43">
                  <a:moveTo>
                    <a:pt x="60524" y="33001"/>
                  </a:moveTo>
                  <a:lnTo>
                    <a:pt x="60524" y="30085"/>
                  </a:lnTo>
                  <a:cubicBezTo>
                    <a:pt x="60430" y="22012"/>
                    <a:pt x="57242" y="14281"/>
                    <a:pt x="51618" y="8488"/>
                  </a:cubicBezTo>
                  <a:cubicBezTo>
                    <a:pt x="45691" y="3056"/>
                    <a:pt x="38032" y="-99"/>
                    <a:pt x="29999" y="-418"/>
                  </a:cubicBezTo>
                  <a:cubicBezTo>
                    <a:pt x="22095" y="-61"/>
                    <a:pt x="13902" y="2521"/>
                    <a:pt x="8403" y="8488"/>
                  </a:cubicBezTo>
                  <a:cubicBezTo>
                    <a:pt x="2797" y="14293"/>
                    <a:pt x="-390" y="22016"/>
                    <a:pt x="-503" y="30085"/>
                  </a:cubicBezTo>
                  <a:lnTo>
                    <a:pt x="-503" y="33001"/>
                  </a:lnTo>
                  <a:cubicBezTo>
                    <a:pt x="-414" y="41083"/>
                    <a:pt x="2774" y="48820"/>
                    <a:pt x="8403" y="54620"/>
                  </a:cubicBezTo>
                  <a:cubicBezTo>
                    <a:pt x="14332" y="60035"/>
                    <a:pt x="21977" y="63188"/>
                    <a:pt x="29999" y="63526"/>
                  </a:cubicBezTo>
                  <a:cubicBezTo>
                    <a:pt x="38092" y="63495"/>
                    <a:pt x="45852" y="60298"/>
                    <a:pt x="51618" y="54620"/>
                  </a:cubicBezTo>
                  <a:cubicBezTo>
                    <a:pt x="57222" y="48805"/>
                    <a:pt x="60404" y="41077"/>
                    <a:pt x="60524" y="3300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3B6A766-E446-485F-B0CC-819D6C85A284}"/>
                </a:ext>
              </a:extLst>
            </p:cNvPr>
            <p:cNvSpPr/>
            <p:nvPr/>
          </p:nvSpPr>
          <p:spPr>
            <a:xfrm>
              <a:off x="9273244" y="6461723"/>
              <a:ext cx="61115" cy="59061"/>
            </a:xfrm>
            <a:custGeom>
              <a:avLst/>
              <a:gdLst>
                <a:gd name="connsiteX0" fmla="*/ 60613 w 61115"/>
                <a:gd name="connsiteY0" fmla="*/ 29097 h 59061"/>
                <a:gd name="connsiteX1" fmla="*/ -503 w 61115"/>
                <a:gd name="connsiteY1" fmla="*/ 29097 h 59061"/>
                <a:gd name="connsiteX2" fmla="*/ 60613 w 61115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2D65F0C-6F87-43A9-862B-6A09E1879AA6}"/>
                </a:ext>
              </a:extLst>
            </p:cNvPr>
            <p:cNvSpPr/>
            <p:nvPr/>
          </p:nvSpPr>
          <p:spPr>
            <a:xfrm>
              <a:off x="9302433" y="6373437"/>
              <a:ext cx="61026" cy="66837"/>
            </a:xfrm>
            <a:custGeom>
              <a:avLst/>
              <a:gdLst>
                <a:gd name="connsiteX0" fmla="*/ 60524 w 61026"/>
                <a:gd name="connsiteY0" fmla="*/ 35896 h 66837"/>
                <a:gd name="connsiteX1" fmla="*/ 60524 w 61026"/>
                <a:gd name="connsiteY1" fmla="*/ 30085 h 66837"/>
                <a:gd name="connsiteX2" fmla="*/ 51618 w 61026"/>
                <a:gd name="connsiteY2" fmla="*/ 8488 h 66837"/>
                <a:gd name="connsiteX3" fmla="*/ 30021 w 61026"/>
                <a:gd name="connsiteY3" fmla="*/ -418 h 66837"/>
                <a:gd name="connsiteX4" fmla="*/ 8403 w 61026"/>
                <a:gd name="connsiteY4" fmla="*/ 8488 h 66837"/>
                <a:gd name="connsiteX5" fmla="*/ -503 w 61026"/>
                <a:gd name="connsiteY5" fmla="*/ 30085 h 66837"/>
                <a:gd name="connsiteX6" fmla="*/ -503 w 61026"/>
                <a:gd name="connsiteY6" fmla="*/ 35896 h 66837"/>
                <a:gd name="connsiteX7" fmla="*/ 8403 w 61026"/>
                <a:gd name="connsiteY7" fmla="*/ 57514 h 66837"/>
                <a:gd name="connsiteX8" fmla="*/ 30021 w 61026"/>
                <a:gd name="connsiteY8" fmla="*/ 66420 h 66837"/>
                <a:gd name="connsiteX9" fmla="*/ 51618 w 61026"/>
                <a:gd name="connsiteY9" fmla="*/ 57514 h 66837"/>
                <a:gd name="connsiteX10" fmla="*/ 60524 w 61026"/>
                <a:gd name="connsiteY10" fmla="*/ 35896 h 66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6837">
                  <a:moveTo>
                    <a:pt x="60524" y="35896"/>
                  </a:moveTo>
                  <a:lnTo>
                    <a:pt x="60524" y="30085"/>
                  </a:lnTo>
                  <a:cubicBezTo>
                    <a:pt x="60439" y="22009"/>
                    <a:pt x="57251" y="14277"/>
                    <a:pt x="51618" y="8488"/>
                  </a:cubicBezTo>
                  <a:cubicBezTo>
                    <a:pt x="45698" y="3060"/>
                    <a:pt x="38046" y="-95"/>
                    <a:pt x="30021" y="-418"/>
                  </a:cubicBezTo>
                  <a:cubicBezTo>
                    <a:pt x="21924" y="-406"/>
                    <a:pt x="14158" y="2793"/>
                    <a:pt x="8403" y="8488"/>
                  </a:cubicBezTo>
                  <a:cubicBezTo>
                    <a:pt x="2797" y="14293"/>
                    <a:pt x="-387" y="22016"/>
                    <a:pt x="-503" y="30085"/>
                  </a:cubicBezTo>
                  <a:lnTo>
                    <a:pt x="-503" y="35896"/>
                  </a:lnTo>
                  <a:cubicBezTo>
                    <a:pt x="-414" y="43978"/>
                    <a:pt x="2774" y="51715"/>
                    <a:pt x="8403" y="57514"/>
                  </a:cubicBezTo>
                  <a:cubicBezTo>
                    <a:pt x="14330" y="62947"/>
                    <a:pt x="21988" y="66102"/>
                    <a:pt x="30021" y="66420"/>
                  </a:cubicBezTo>
                  <a:cubicBezTo>
                    <a:pt x="37903" y="66064"/>
                    <a:pt x="46119" y="63459"/>
                    <a:pt x="51618" y="57514"/>
                  </a:cubicBezTo>
                  <a:cubicBezTo>
                    <a:pt x="57222" y="51699"/>
                    <a:pt x="60403" y="43971"/>
                    <a:pt x="60524" y="35896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0AB507A-811B-46C8-90A8-E9AA98D46C7E}"/>
                </a:ext>
              </a:extLst>
            </p:cNvPr>
            <p:cNvSpPr/>
            <p:nvPr/>
          </p:nvSpPr>
          <p:spPr>
            <a:xfrm>
              <a:off x="9343088" y="629293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98CF80C-1F33-4C3B-BE39-94B99DDE3146}"/>
                </a:ext>
              </a:extLst>
            </p:cNvPr>
            <p:cNvSpPr/>
            <p:nvPr/>
          </p:nvSpPr>
          <p:spPr>
            <a:xfrm>
              <a:off x="9383832" y="6217266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EEC9C0E-0BAD-45D5-B6BF-40B0C2C6884B}"/>
                </a:ext>
              </a:extLst>
            </p:cNvPr>
            <p:cNvSpPr/>
            <p:nvPr/>
          </p:nvSpPr>
          <p:spPr>
            <a:xfrm>
              <a:off x="9424687" y="6140567"/>
              <a:ext cx="63876" cy="64002"/>
            </a:xfrm>
            <a:custGeom>
              <a:avLst/>
              <a:gdLst>
                <a:gd name="connsiteX0" fmla="*/ 51551 w 63876"/>
                <a:gd name="connsiteY0" fmla="*/ 54648 h 64002"/>
                <a:gd name="connsiteX1" fmla="*/ 54468 w 63876"/>
                <a:gd name="connsiteY1" fmla="*/ 51731 h 64002"/>
                <a:gd name="connsiteX2" fmla="*/ 63374 w 63876"/>
                <a:gd name="connsiteY2" fmla="*/ 30135 h 64002"/>
                <a:gd name="connsiteX3" fmla="*/ 54468 w 63876"/>
                <a:gd name="connsiteY3" fmla="*/ 8516 h 64002"/>
                <a:gd name="connsiteX4" fmla="*/ 32849 w 63876"/>
                <a:gd name="connsiteY4" fmla="*/ -390 h 64002"/>
                <a:gd name="connsiteX5" fmla="*/ 11253 w 63876"/>
                <a:gd name="connsiteY5" fmla="*/ 8516 h 64002"/>
                <a:gd name="connsiteX6" fmla="*/ 8403 w 63876"/>
                <a:gd name="connsiteY6" fmla="*/ 11433 h 64002"/>
                <a:gd name="connsiteX7" fmla="*/ -503 w 63876"/>
                <a:gd name="connsiteY7" fmla="*/ 33052 h 64002"/>
                <a:gd name="connsiteX8" fmla="*/ 8403 w 63876"/>
                <a:gd name="connsiteY8" fmla="*/ 54648 h 64002"/>
                <a:gd name="connsiteX9" fmla="*/ 29999 w 63876"/>
                <a:gd name="connsiteY9" fmla="*/ 63554 h 64002"/>
                <a:gd name="connsiteX10" fmla="*/ 51618 w 63876"/>
                <a:gd name="connsiteY10" fmla="*/ 54648 h 6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876" h="64002">
                  <a:moveTo>
                    <a:pt x="51551" y="54648"/>
                  </a:moveTo>
                  <a:lnTo>
                    <a:pt x="54468" y="51731"/>
                  </a:lnTo>
                  <a:cubicBezTo>
                    <a:pt x="60087" y="45936"/>
                    <a:pt x="63273" y="38208"/>
                    <a:pt x="63374" y="30135"/>
                  </a:cubicBezTo>
                  <a:cubicBezTo>
                    <a:pt x="63322" y="22046"/>
                    <a:pt x="60130" y="14294"/>
                    <a:pt x="54468" y="8516"/>
                  </a:cubicBezTo>
                  <a:cubicBezTo>
                    <a:pt x="48635" y="3173"/>
                    <a:pt x="40998" y="-790"/>
                    <a:pt x="32849" y="-390"/>
                  </a:cubicBezTo>
                  <a:cubicBezTo>
                    <a:pt x="24785" y="-254"/>
                    <a:pt x="17068" y="2928"/>
                    <a:pt x="11253" y="8516"/>
                  </a:cubicBezTo>
                  <a:lnTo>
                    <a:pt x="8403" y="11433"/>
                  </a:lnTo>
                  <a:cubicBezTo>
                    <a:pt x="2774" y="17233"/>
                    <a:pt x="-414" y="24970"/>
                    <a:pt x="-503" y="33052"/>
                  </a:cubicBezTo>
                  <a:cubicBezTo>
                    <a:pt x="-445" y="41134"/>
                    <a:pt x="2748" y="48875"/>
                    <a:pt x="8403" y="54648"/>
                  </a:cubicBezTo>
                  <a:cubicBezTo>
                    <a:pt x="14214" y="59991"/>
                    <a:pt x="21761" y="63977"/>
                    <a:pt x="29999" y="63554"/>
                  </a:cubicBezTo>
                  <a:cubicBezTo>
                    <a:pt x="38075" y="63438"/>
                    <a:pt x="45805" y="60254"/>
                    <a:pt x="51618" y="5464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13ECEB2-F5DB-4B44-8F20-BA2DBC5D2099}"/>
                </a:ext>
              </a:extLst>
            </p:cNvPr>
            <p:cNvSpPr/>
            <p:nvPr/>
          </p:nvSpPr>
          <p:spPr>
            <a:xfrm>
              <a:off x="9482775" y="6068845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0A5F80E-0635-44B6-A9F7-A9AB4BB6B2A0}"/>
                </a:ext>
              </a:extLst>
            </p:cNvPr>
            <p:cNvSpPr/>
            <p:nvPr/>
          </p:nvSpPr>
          <p:spPr>
            <a:xfrm>
              <a:off x="9555535" y="5996085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E251BA9-252D-466D-B1A6-9D68EEA97701}"/>
                </a:ext>
              </a:extLst>
            </p:cNvPr>
            <p:cNvSpPr/>
            <p:nvPr/>
          </p:nvSpPr>
          <p:spPr>
            <a:xfrm>
              <a:off x="9619612" y="593788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7CCC856-8CA4-40EA-96B1-19EFC194997B}"/>
                </a:ext>
              </a:extLst>
            </p:cNvPr>
            <p:cNvSpPr/>
            <p:nvPr/>
          </p:nvSpPr>
          <p:spPr>
            <a:xfrm>
              <a:off x="9698139" y="587968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052C35C-B4DC-48F6-BFFA-72EE3BDDD5D8}"/>
                </a:ext>
              </a:extLst>
            </p:cNvPr>
            <p:cNvSpPr/>
            <p:nvPr/>
          </p:nvSpPr>
          <p:spPr>
            <a:xfrm>
              <a:off x="9785438" y="5833115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3580136-E75E-4546-B1D7-1493ECF637C0}"/>
                </a:ext>
              </a:extLst>
            </p:cNvPr>
            <p:cNvSpPr/>
            <p:nvPr/>
          </p:nvSpPr>
          <p:spPr>
            <a:xfrm>
              <a:off x="9852365" y="5804010"/>
              <a:ext cx="61115" cy="59062"/>
            </a:xfrm>
            <a:custGeom>
              <a:avLst/>
              <a:gdLst>
                <a:gd name="connsiteX0" fmla="*/ 60613 w 61115"/>
                <a:gd name="connsiteY0" fmla="*/ 29097 h 59062"/>
                <a:gd name="connsiteX1" fmla="*/ -503 w 61115"/>
                <a:gd name="connsiteY1" fmla="*/ 29097 h 59062"/>
                <a:gd name="connsiteX2" fmla="*/ 60613 w 61115"/>
                <a:gd name="connsiteY2" fmla="*/ 29097 h 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2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B80A083-16D4-4107-9DF9-95518E8970AF}"/>
                </a:ext>
              </a:extLst>
            </p:cNvPr>
            <p:cNvSpPr/>
            <p:nvPr/>
          </p:nvSpPr>
          <p:spPr>
            <a:xfrm>
              <a:off x="9922208" y="5771999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2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FF51191-2740-4A44-A88D-DEB49243ED40}"/>
                </a:ext>
              </a:extLst>
            </p:cNvPr>
            <p:cNvSpPr/>
            <p:nvPr/>
          </p:nvSpPr>
          <p:spPr>
            <a:xfrm>
              <a:off x="10003696" y="5740000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1CEF67D-8D13-4153-9F6D-22525A42C70B}"/>
                </a:ext>
              </a:extLst>
            </p:cNvPr>
            <p:cNvSpPr/>
            <p:nvPr/>
          </p:nvSpPr>
          <p:spPr>
            <a:xfrm>
              <a:off x="10091017" y="5713794"/>
              <a:ext cx="61115" cy="59061"/>
            </a:xfrm>
            <a:custGeom>
              <a:avLst/>
              <a:gdLst>
                <a:gd name="connsiteX0" fmla="*/ 60613 w 61115"/>
                <a:gd name="connsiteY0" fmla="*/ 29097 h 59061"/>
                <a:gd name="connsiteX1" fmla="*/ -503 w 61115"/>
                <a:gd name="connsiteY1" fmla="*/ 29097 h 59061"/>
                <a:gd name="connsiteX2" fmla="*/ 60613 w 61115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AC71C266-29BD-4AA1-B955-1CE2DEF2F012}"/>
                </a:ext>
              </a:extLst>
            </p:cNvPr>
            <p:cNvSpPr/>
            <p:nvPr/>
          </p:nvSpPr>
          <p:spPr>
            <a:xfrm>
              <a:off x="10187060" y="5692435"/>
              <a:ext cx="63999" cy="63943"/>
            </a:xfrm>
            <a:custGeom>
              <a:avLst/>
              <a:gdLst>
                <a:gd name="connsiteX0" fmla="*/ 8431 w 63999"/>
                <a:gd name="connsiteY0" fmla="*/ 51703 h 63943"/>
                <a:gd name="connsiteX1" fmla="*/ 11347 w 63999"/>
                <a:gd name="connsiteY1" fmla="*/ 54620 h 63943"/>
                <a:gd name="connsiteX2" fmla="*/ 32966 w 63999"/>
                <a:gd name="connsiteY2" fmla="*/ 63526 h 63943"/>
                <a:gd name="connsiteX3" fmla="*/ 54562 w 63999"/>
                <a:gd name="connsiteY3" fmla="*/ 54620 h 63943"/>
                <a:gd name="connsiteX4" fmla="*/ 63468 w 63999"/>
                <a:gd name="connsiteY4" fmla="*/ 33001 h 63943"/>
                <a:gd name="connsiteX5" fmla="*/ 54562 w 63999"/>
                <a:gd name="connsiteY5" fmla="*/ 11405 h 63943"/>
                <a:gd name="connsiteX6" fmla="*/ 51646 w 63999"/>
                <a:gd name="connsiteY6" fmla="*/ 8488 h 63943"/>
                <a:gd name="connsiteX7" fmla="*/ 30049 w 63999"/>
                <a:gd name="connsiteY7" fmla="*/ -418 h 63943"/>
                <a:gd name="connsiteX8" fmla="*/ 8431 w 63999"/>
                <a:gd name="connsiteY8" fmla="*/ 8488 h 63943"/>
                <a:gd name="connsiteX9" fmla="*/ -475 w 63999"/>
                <a:gd name="connsiteY9" fmla="*/ 30085 h 63943"/>
                <a:gd name="connsiteX10" fmla="*/ 8431 w 63999"/>
                <a:gd name="connsiteY10" fmla="*/ 51703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99" h="63943">
                  <a:moveTo>
                    <a:pt x="8431" y="51703"/>
                  </a:moveTo>
                  <a:lnTo>
                    <a:pt x="11347" y="54620"/>
                  </a:lnTo>
                  <a:cubicBezTo>
                    <a:pt x="17136" y="60251"/>
                    <a:pt x="24884" y="63441"/>
                    <a:pt x="32966" y="63526"/>
                  </a:cubicBezTo>
                  <a:cubicBezTo>
                    <a:pt x="41048" y="63468"/>
                    <a:pt x="48796" y="60275"/>
                    <a:pt x="54562" y="54620"/>
                  </a:cubicBezTo>
                  <a:cubicBezTo>
                    <a:pt x="59906" y="48787"/>
                    <a:pt x="63869" y="41261"/>
                    <a:pt x="63468" y="33001"/>
                  </a:cubicBezTo>
                  <a:cubicBezTo>
                    <a:pt x="63357" y="24933"/>
                    <a:pt x="60173" y="17209"/>
                    <a:pt x="54562" y="11405"/>
                  </a:cubicBezTo>
                  <a:lnTo>
                    <a:pt x="51646" y="8488"/>
                  </a:lnTo>
                  <a:cubicBezTo>
                    <a:pt x="45857" y="2860"/>
                    <a:pt x="38131" y="-329"/>
                    <a:pt x="30049" y="-418"/>
                  </a:cubicBezTo>
                  <a:cubicBezTo>
                    <a:pt x="21967" y="-366"/>
                    <a:pt x="14219" y="2826"/>
                    <a:pt x="8431" y="8488"/>
                  </a:cubicBezTo>
                  <a:cubicBezTo>
                    <a:pt x="3087" y="14321"/>
                    <a:pt x="-876" y="21847"/>
                    <a:pt x="-475" y="30085"/>
                  </a:cubicBezTo>
                  <a:cubicBezTo>
                    <a:pt x="-342" y="38156"/>
                    <a:pt x="2842" y="45879"/>
                    <a:pt x="8431" y="5170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871C30D4-36D5-4777-9F97-7497CB8ADB5F}"/>
                </a:ext>
              </a:extLst>
            </p:cNvPr>
            <p:cNvSpPr/>
            <p:nvPr/>
          </p:nvSpPr>
          <p:spPr>
            <a:xfrm>
              <a:off x="10274364" y="5681784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AFA78F76-5BAE-4D3F-A82F-C75953B089AA}"/>
                </a:ext>
              </a:extLst>
            </p:cNvPr>
            <p:cNvSpPr/>
            <p:nvPr/>
          </p:nvSpPr>
          <p:spPr>
            <a:xfrm>
              <a:off x="10355964" y="5674911"/>
              <a:ext cx="61004" cy="63944"/>
            </a:xfrm>
            <a:custGeom>
              <a:avLst/>
              <a:gdLst>
                <a:gd name="connsiteX0" fmla="*/ 60502 w 61004"/>
                <a:gd name="connsiteY0" fmla="*/ 33069 h 63944"/>
                <a:gd name="connsiteX1" fmla="*/ 60502 w 61004"/>
                <a:gd name="connsiteY1" fmla="*/ 30153 h 63944"/>
                <a:gd name="connsiteX2" fmla="*/ 51596 w 61004"/>
                <a:gd name="connsiteY2" fmla="*/ 8556 h 63944"/>
                <a:gd name="connsiteX3" fmla="*/ 41777 w 61004"/>
                <a:gd name="connsiteY3" fmla="*/ 2233 h 63944"/>
                <a:gd name="connsiteX4" fmla="*/ 29999 w 61004"/>
                <a:gd name="connsiteY4" fmla="*/ -394 h 63944"/>
                <a:gd name="connsiteX5" fmla="*/ 8403 w 61004"/>
                <a:gd name="connsiteY5" fmla="*/ 8512 h 63944"/>
                <a:gd name="connsiteX6" fmla="*/ -503 w 61004"/>
                <a:gd name="connsiteY6" fmla="*/ 30108 h 63944"/>
                <a:gd name="connsiteX7" fmla="*/ -503 w 61004"/>
                <a:gd name="connsiteY7" fmla="*/ 33025 h 63944"/>
                <a:gd name="connsiteX8" fmla="*/ 8403 w 61004"/>
                <a:gd name="connsiteY8" fmla="*/ 54621 h 63944"/>
                <a:gd name="connsiteX9" fmla="*/ 29999 w 61004"/>
                <a:gd name="connsiteY9" fmla="*/ 63527 h 63944"/>
                <a:gd name="connsiteX10" fmla="*/ 51596 w 61004"/>
                <a:gd name="connsiteY10" fmla="*/ 54621 h 63944"/>
                <a:gd name="connsiteX11" fmla="*/ 60502 w 61004"/>
                <a:gd name="connsiteY11" fmla="*/ 33025 h 6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04" h="63944">
                  <a:moveTo>
                    <a:pt x="60502" y="33069"/>
                  </a:moveTo>
                  <a:lnTo>
                    <a:pt x="60502" y="30153"/>
                  </a:lnTo>
                  <a:cubicBezTo>
                    <a:pt x="60412" y="22080"/>
                    <a:pt x="57228" y="14347"/>
                    <a:pt x="51596" y="8556"/>
                  </a:cubicBezTo>
                  <a:cubicBezTo>
                    <a:pt x="48924" y="5628"/>
                    <a:pt x="45540" y="3449"/>
                    <a:pt x="41777" y="2233"/>
                  </a:cubicBezTo>
                  <a:cubicBezTo>
                    <a:pt x="38148" y="327"/>
                    <a:pt x="34096" y="-579"/>
                    <a:pt x="29999" y="-394"/>
                  </a:cubicBezTo>
                  <a:cubicBezTo>
                    <a:pt x="22095" y="-38"/>
                    <a:pt x="13902" y="2545"/>
                    <a:pt x="8403" y="8512"/>
                  </a:cubicBezTo>
                  <a:cubicBezTo>
                    <a:pt x="2792" y="14312"/>
                    <a:pt x="-392" y="22037"/>
                    <a:pt x="-503" y="30108"/>
                  </a:cubicBezTo>
                  <a:lnTo>
                    <a:pt x="-503" y="33025"/>
                  </a:lnTo>
                  <a:cubicBezTo>
                    <a:pt x="-414" y="41100"/>
                    <a:pt x="2770" y="48830"/>
                    <a:pt x="8403" y="54621"/>
                  </a:cubicBezTo>
                  <a:cubicBezTo>
                    <a:pt x="14325" y="60058"/>
                    <a:pt x="21962" y="63215"/>
                    <a:pt x="29999" y="63527"/>
                  </a:cubicBezTo>
                  <a:cubicBezTo>
                    <a:pt x="37903" y="63171"/>
                    <a:pt x="46096" y="60588"/>
                    <a:pt x="51596" y="54621"/>
                  </a:cubicBezTo>
                  <a:cubicBezTo>
                    <a:pt x="57206" y="48819"/>
                    <a:pt x="60390" y="41096"/>
                    <a:pt x="60502" y="3302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57C4747-2223-4D00-A7C9-62D44D27BA03}"/>
                </a:ext>
              </a:extLst>
            </p:cNvPr>
            <p:cNvSpPr/>
            <p:nvPr/>
          </p:nvSpPr>
          <p:spPr>
            <a:xfrm>
              <a:off x="10448962" y="5678884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4799C49-731C-47E0-9AA6-CCF201E1D4D9}"/>
                </a:ext>
              </a:extLst>
            </p:cNvPr>
            <p:cNvSpPr/>
            <p:nvPr/>
          </p:nvSpPr>
          <p:spPr>
            <a:xfrm>
              <a:off x="10550822" y="5693428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98BFB4A-8714-47DB-9FBF-E1EE326CD7E0}"/>
                </a:ext>
              </a:extLst>
            </p:cNvPr>
            <p:cNvSpPr/>
            <p:nvPr/>
          </p:nvSpPr>
          <p:spPr>
            <a:xfrm>
              <a:off x="10632310" y="5702164"/>
              <a:ext cx="61115" cy="59062"/>
            </a:xfrm>
            <a:custGeom>
              <a:avLst/>
              <a:gdLst>
                <a:gd name="connsiteX0" fmla="*/ 60613 w 61115"/>
                <a:gd name="connsiteY0" fmla="*/ 29105 h 59062"/>
                <a:gd name="connsiteX1" fmla="*/ -503 w 61115"/>
                <a:gd name="connsiteY1" fmla="*/ 29105 h 59062"/>
                <a:gd name="connsiteX2" fmla="*/ 60613 w 61115"/>
                <a:gd name="connsiteY2" fmla="*/ 29105 h 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2">
                  <a:moveTo>
                    <a:pt x="60613" y="29105"/>
                  </a:moveTo>
                  <a:cubicBezTo>
                    <a:pt x="60613" y="-10236"/>
                    <a:pt x="-503" y="-10281"/>
                    <a:pt x="-503" y="29105"/>
                  </a:cubicBezTo>
                  <a:cubicBezTo>
                    <a:pt x="-503" y="68491"/>
                    <a:pt x="60613" y="68491"/>
                    <a:pt x="60613" y="2910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6A6F9E0-5D3E-4FF1-95F2-A380225CE18A}"/>
                </a:ext>
              </a:extLst>
            </p:cNvPr>
            <p:cNvSpPr/>
            <p:nvPr/>
          </p:nvSpPr>
          <p:spPr>
            <a:xfrm>
              <a:off x="10710881" y="5716711"/>
              <a:ext cx="61116" cy="59053"/>
            </a:xfrm>
            <a:custGeom>
              <a:avLst/>
              <a:gdLst>
                <a:gd name="connsiteX0" fmla="*/ 60613 w 61116"/>
                <a:gd name="connsiteY0" fmla="*/ 29097 h 59053"/>
                <a:gd name="connsiteX1" fmla="*/ -503 w 61116"/>
                <a:gd name="connsiteY1" fmla="*/ 29097 h 59053"/>
                <a:gd name="connsiteX2" fmla="*/ 60613 w 61116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AA3484A-EBB2-439F-99FF-0FB6C6C6FEEF}"/>
                </a:ext>
              </a:extLst>
            </p:cNvPr>
            <p:cNvSpPr/>
            <p:nvPr/>
          </p:nvSpPr>
          <p:spPr>
            <a:xfrm>
              <a:off x="10812740" y="5737083"/>
              <a:ext cx="61116" cy="59053"/>
            </a:xfrm>
            <a:custGeom>
              <a:avLst/>
              <a:gdLst>
                <a:gd name="connsiteX0" fmla="*/ 60613 w 61116"/>
                <a:gd name="connsiteY0" fmla="*/ 29097 h 59053"/>
                <a:gd name="connsiteX1" fmla="*/ -503 w 61116"/>
                <a:gd name="connsiteY1" fmla="*/ 29097 h 59053"/>
                <a:gd name="connsiteX2" fmla="*/ 60613 w 61116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1090370-1856-4B72-B8E4-9D53C2B71261}"/>
                </a:ext>
              </a:extLst>
            </p:cNvPr>
            <p:cNvSpPr/>
            <p:nvPr/>
          </p:nvSpPr>
          <p:spPr>
            <a:xfrm>
              <a:off x="10905873" y="577782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98FF14A-9A07-40DB-85EA-CD6164EFC0D4}"/>
                </a:ext>
              </a:extLst>
            </p:cNvPr>
            <p:cNvSpPr/>
            <p:nvPr/>
          </p:nvSpPr>
          <p:spPr>
            <a:xfrm>
              <a:off x="10975733" y="5803022"/>
              <a:ext cx="63999" cy="63943"/>
            </a:xfrm>
            <a:custGeom>
              <a:avLst/>
              <a:gdLst>
                <a:gd name="connsiteX0" fmla="*/ 8431 w 63999"/>
                <a:gd name="connsiteY0" fmla="*/ 51703 h 63943"/>
                <a:gd name="connsiteX1" fmla="*/ 11347 w 63999"/>
                <a:gd name="connsiteY1" fmla="*/ 54620 h 63943"/>
                <a:gd name="connsiteX2" fmla="*/ 32944 w 63999"/>
                <a:gd name="connsiteY2" fmla="*/ 63526 h 63943"/>
                <a:gd name="connsiteX3" fmla="*/ 54562 w 63999"/>
                <a:gd name="connsiteY3" fmla="*/ 54620 h 63943"/>
                <a:gd name="connsiteX4" fmla="*/ 63468 w 63999"/>
                <a:gd name="connsiteY4" fmla="*/ 33001 h 63943"/>
                <a:gd name="connsiteX5" fmla="*/ 54562 w 63999"/>
                <a:gd name="connsiteY5" fmla="*/ 11405 h 63943"/>
                <a:gd name="connsiteX6" fmla="*/ 51646 w 63999"/>
                <a:gd name="connsiteY6" fmla="*/ 8488 h 63943"/>
                <a:gd name="connsiteX7" fmla="*/ 30027 w 63999"/>
                <a:gd name="connsiteY7" fmla="*/ -418 h 63943"/>
                <a:gd name="connsiteX8" fmla="*/ 8431 w 63999"/>
                <a:gd name="connsiteY8" fmla="*/ 8488 h 63943"/>
                <a:gd name="connsiteX9" fmla="*/ -475 w 63999"/>
                <a:gd name="connsiteY9" fmla="*/ 30107 h 63943"/>
                <a:gd name="connsiteX10" fmla="*/ 8431 w 63999"/>
                <a:gd name="connsiteY10" fmla="*/ 51703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99" h="63943">
                  <a:moveTo>
                    <a:pt x="8431" y="51703"/>
                  </a:moveTo>
                  <a:lnTo>
                    <a:pt x="11347" y="54620"/>
                  </a:lnTo>
                  <a:cubicBezTo>
                    <a:pt x="17136" y="60242"/>
                    <a:pt x="24862" y="63430"/>
                    <a:pt x="32944" y="63526"/>
                  </a:cubicBezTo>
                  <a:cubicBezTo>
                    <a:pt x="41026" y="63475"/>
                    <a:pt x="48774" y="60282"/>
                    <a:pt x="54562" y="54620"/>
                  </a:cubicBezTo>
                  <a:cubicBezTo>
                    <a:pt x="59906" y="48787"/>
                    <a:pt x="63869" y="41150"/>
                    <a:pt x="63468" y="33001"/>
                  </a:cubicBezTo>
                  <a:cubicBezTo>
                    <a:pt x="63335" y="24937"/>
                    <a:pt x="60151" y="17222"/>
                    <a:pt x="54562" y="11405"/>
                  </a:cubicBezTo>
                  <a:lnTo>
                    <a:pt x="51646" y="8488"/>
                  </a:lnTo>
                  <a:cubicBezTo>
                    <a:pt x="45857" y="2858"/>
                    <a:pt x="38109" y="-333"/>
                    <a:pt x="30027" y="-418"/>
                  </a:cubicBezTo>
                  <a:cubicBezTo>
                    <a:pt x="21945" y="-360"/>
                    <a:pt x="14197" y="2833"/>
                    <a:pt x="8431" y="8488"/>
                  </a:cubicBezTo>
                  <a:cubicBezTo>
                    <a:pt x="3087" y="14321"/>
                    <a:pt x="-876" y="21847"/>
                    <a:pt x="-475" y="30107"/>
                  </a:cubicBezTo>
                  <a:cubicBezTo>
                    <a:pt x="-364" y="38176"/>
                    <a:pt x="2820" y="45897"/>
                    <a:pt x="8431" y="5170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EED1B3E-EAD7-4F12-B14E-7F4F7B4E41C3}"/>
                </a:ext>
              </a:extLst>
            </p:cNvPr>
            <p:cNvSpPr/>
            <p:nvPr/>
          </p:nvSpPr>
          <p:spPr>
            <a:xfrm>
              <a:off x="11063015" y="5865126"/>
              <a:ext cx="61116" cy="59061"/>
            </a:xfrm>
            <a:custGeom>
              <a:avLst/>
              <a:gdLst>
                <a:gd name="connsiteX0" fmla="*/ 60613 w 61116"/>
                <a:gd name="connsiteY0" fmla="*/ 29097 h 59061"/>
                <a:gd name="connsiteX1" fmla="*/ -503 w 61116"/>
                <a:gd name="connsiteY1" fmla="*/ 29097 h 59061"/>
                <a:gd name="connsiteX2" fmla="*/ 60613 w 61116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57FC255-A5E4-4641-961A-3EB4A6973933}"/>
                </a:ext>
              </a:extLst>
            </p:cNvPr>
            <p:cNvSpPr/>
            <p:nvPr/>
          </p:nvSpPr>
          <p:spPr>
            <a:xfrm>
              <a:off x="11129964" y="5900059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ACB2887-AAFD-4248-B4D7-D545CB0D46F6}"/>
                </a:ext>
              </a:extLst>
            </p:cNvPr>
            <p:cNvSpPr/>
            <p:nvPr/>
          </p:nvSpPr>
          <p:spPr>
            <a:xfrm>
              <a:off x="11199808" y="596698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F6F7B99-FB49-452A-AD6F-191AFF1F08A5}"/>
                </a:ext>
              </a:extLst>
            </p:cNvPr>
            <p:cNvSpPr/>
            <p:nvPr/>
          </p:nvSpPr>
          <p:spPr>
            <a:xfrm>
              <a:off x="11263818" y="603974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6DDEF93-C3CA-43EA-B53D-04D4FFA753FF}"/>
                </a:ext>
              </a:extLst>
            </p:cNvPr>
            <p:cNvSpPr/>
            <p:nvPr/>
          </p:nvSpPr>
          <p:spPr>
            <a:xfrm>
              <a:off x="11319123" y="6118317"/>
              <a:ext cx="61115" cy="59061"/>
            </a:xfrm>
            <a:custGeom>
              <a:avLst/>
              <a:gdLst>
                <a:gd name="connsiteX0" fmla="*/ 60613 w 61115"/>
                <a:gd name="connsiteY0" fmla="*/ 29097 h 59061"/>
                <a:gd name="connsiteX1" fmla="*/ -503 w 61115"/>
                <a:gd name="connsiteY1" fmla="*/ 29097 h 59061"/>
                <a:gd name="connsiteX2" fmla="*/ 60613 w 61115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F2D2F9-9B68-4FCF-808F-83960969C669}"/>
                </a:ext>
              </a:extLst>
            </p:cNvPr>
            <p:cNvSpPr/>
            <p:nvPr/>
          </p:nvSpPr>
          <p:spPr>
            <a:xfrm>
              <a:off x="11354078" y="6175573"/>
              <a:ext cx="63921" cy="61026"/>
            </a:xfrm>
            <a:custGeom>
              <a:avLst/>
              <a:gdLst>
                <a:gd name="connsiteX0" fmla="*/ 30022 w 63921"/>
                <a:gd name="connsiteY0" fmla="*/ 60609 h 61026"/>
                <a:gd name="connsiteX1" fmla="*/ 32916 w 63921"/>
                <a:gd name="connsiteY1" fmla="*/ 60609 h 61026"/>
                <a:gd name="connsiteX2" fmla="*/ 54513 w 63921"/>
                <a:gd name="connsiteY2" fmla="*/ 51703 h 61026"/>
                <a:gd name="connsiteX3" fmla="*/ 63418 w 63921"/>
                <a:gd name="connsiteY3" fmla="*/ 30107 h 61026"/>
                <a:gd name="connsiteX4" fmla="*/ 54513 w 63921"/>
                <a:gd name="connsiteY4" fmla="*/ 8488 h 61026"/>
                <a:gd name="connsiteX5" fmla="*/ 32916 w 63921"/>
                <a:gd name="connsiteY5" fmla="*/ -418 h 61026"/>
                <a:gd name="connsiteX6" fmla="*/ 30022 w 63921"/>
                <a:gd name="connsiteY6" fmla="*/ -418 h 61026"/>
                <a:gd name="connsiteX7" fmla="*/ 8403 w 63921"/>
                <a:gd name="connsiteY7" fmla="*/ 8488 h 61026"/>
                <a:gd name="connsiteX8" fmla="*/ -503 w 63921"/>
                <a:gd name="connsiteY8" fmla="*/ 30107 h 61026"/>
                <a:gd name="connsiteX9" fmla="*/ 8403 w 63921"/>
                <a:gd name="connsiteY9" fmla="*/ 51703 h 61026"/>
                <a:gd name="connsiteX10" fmla="*/ 30022 w 63921"/>
                <a:gd name="connsiteY10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21" h="61026">
                  <a:moveTo>
                    <a:pt x="30022" y="60609"/>
                  </a:moveTo>
                  <a:lnTo>
                    <a:pt x="32916" y="60609"/>
                  </a:lnTo>
                  <a:cubicBezTo>
                    <a:pt x="40998" y="60520"/>
                    <a:pt x="48724" y="57332"/>
                    <a:pt x="54513" y="51703"/>
                  </a:cubicBezTo>
                  <a:cubicBezTo>
                    <a:pt x="59945" y="45783"/>
                    <a:pt x="63107" y="38131"/>
                    <a:pt x="63418" y="30107"/>
                  </a:cubicBezTo>
                  <a:cubicBezTo>
                    <a:pt x="63062" y="22203"/>
                    <a:pt x="60479" y="13987"/>
                    <a:pt x="54513" y="8488"/>
                  </a:cubicBezTo>
                  <a:cubicBezTo>
                    <a:pt x="48702" y="2882"/>
                    <a:pt x="40976" y="-302"/>
                    <a:pt x="32916" y="-418"/>
                  </a:cubicBezTo>
                  <a:lnTo>
                    <a:pt x="30022" y="-418"/>
                  </a:lnTo>
                  <a:cubicBezTo>
                    <a:pt x="21940" y="-329"/>
                    <a:pt x="14192" y="2860"/>
                    <a:pt x="8403" y="8488"/>
                  </a:cubicBezTo>
                  <a:cubicBezTo>
                    <a:pt x="2970" y="14419"/>
                    <a:pt x="-169" y="22076"/>
                    <a:pt x="-503" y="30107"/>
                  </a:cubicBezTo>
                  <a:cubicBezTo>
                    <a:pt x="-481" y="38196"/>
                    <a:pt x="2725" y="45952"/>
                    <a:pt x="8403" y="51703"/>
                  </a:cubicBezTo>
                  <a:cubicBezTo>
                    <a:pt x="14214" y="57307"/>
                    <a:pt x="21940" y="60489"/>
                    <a:pt x="30022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13FC3A6-8355-4533-9471-8A5E00AD6141}"/>
                </a:ext>
              </a:extLst>
            </p:cNvPr>
            <p:cNvSpPr/>
            <p:nvPr/>
          </p:nvSpPr>
          <p:spPr>
            <a:xfrm>
              <a:off x="11394844" y="6265766"/>
              <a:ext cx="63921" cy="61026"/>
            </a:xfrm>
            <a:custGeom>
              <a:avLst/>
              <a:gdLst>
                <a:gd name="connsiteX0" fmla="*/ 29999 w 63921"/>
                <a:gd name="connsiteY0" fmla="*/ 60609 h 61026"/>
                <a:gd name="connsiteX1" fmla="*/ 32916 w 63921"/>
                <a:gd name="connsiteY1" fmla="*/ 60609 h 61026"/>
                <a:gd name="connsiteX2" fmla="*/ 54512 w 63921"/>
                <a:gd name="connsiteY2" fmla="*/ 51703 h 61026"/>
                <a:gd name="connsiteX3" fmla="*/ 63418 w 63921"/>
                <a:gd name="connsiteY3" fmla="*/ 30107 h 61026"/>
                <a:gd name="connsiteX4" fmla="*/ 54512 w 63921"/>
                <a:gd name="connsiteY4" fmla="*/ 8488 h 61026"/>
                <a:gd name="connsiteX5" fmla="*/ 32916 w 63921"/>
                <a:gd name="connsiteY5" fmla="*/ -418 h 61026"/>
                <a:gd name="connsiteX6" fmla="*/ 29999 w 63921"/>
                <a:gd name="connsiteY6" fmla="*/ -418 h 61026"/>
                <a:gd name="connsiteX7" fmla="*/ 8403 w 63921"/>
                <a:gd name="connsiteY7" fmla="*/ 8488 h 61026"/>
                <a:gd name="connsiteX8" fmla="*/ -503 w 63921"/>
                <a:gd name="connsiteY8" fmla="*/ 30107 h 61026"/>
                <a:gd name="connsiteX9" fmla="*/ 8403 w 63921"/>
                <a:gd name="connsiteY9" fmla="*/ 51703 h 61026"/>
                <a:gd name="connsiteX10" fmla="*/ 29999 w 63921"/>
                <a:gd name="connsiteY10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21" h="61026">
                  <a:moveTo>
                    <a:pt x="29999" y="60609"/>
                  </a:moveTo>
                  <a:lnTo>
                    <a:pt x="32916" y="60609"/>
                  </a:lnTo>
                  <a:cubicBezTo>
                    <a:pt x="40998" y="60520"/>
                    <a:pt x="48724" y="57332"/>
                    <a:pt x="54512" y="51703"/>
                  </a:cubicBezTo>
                  <a:cubicBezTo>
                    <a:pt x="59945" y="45783"/>
                    <a:pt x="63106" y="38131"/>
                    <a:pt x="63418" y="30107"/>
                  </a:cubicBezTo>
                  <a:cubicBezTo>
                    <a:pt x="63062" y="22203"/>
                    <a:pt x="60479" y="14010"/>
                    <a:pt x="54512" y="8488"/>
                  </a:cubicBezTo>
                  <a:cubicBezTo>
                    <a:pt x="48701" y="2882"/>
                    <a:pt x="40976" y="-302"/>
                    <a:pt x="32916" y="-418"/>
                  </a:cubicBezTo>
                  <a:lnTo>
                    <a:pt x="29999" y="-418"/>
                  </a:lnTo>
                  <a:cubicBezTo>
                    <a:pt x="21917" y="-324"/>
                    <a:pt x="14191" y="2864"/>
                    <a:pt x="8403" y="8488"/>
                  </a:cubicBezTo>
                  <a:cubicBezTo>
                    <a:pt x="2970" y="14415"/>
                    <a:pt x="-191" y="22074"/>
                    <a:pt x="-503" y="30107"/>
                  </a:cubicBezTo>
                  <a:cubicBezTo>
                    <a:pt x="-147" y="37989"/>
                    <a:pt x="2458" y="46204"/>
                    <a:pt x="8403" y="51703"/>
                  </a:cubicBezTo>
                  <a:cubicBezTo>
                    <a:pt x="14214" y="57301"/>
                    <a:pt x="21939" y="60484"/>
                    <a:pt x="29999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452642A-3841-4DB2-B9D7-60326E705436}"/>
                </a:ext>
              </a:extLst>
            </p:cNvPr>
            <p:cNvSpPr/>
            <p:nvPr/>
          </p:nvSpPr>
          <p:spPr>
            <a:xfrm>
              <a:off x="11426927" y="6364731"/>
              <a:ext cx="63987" cy="61026"/>
            </a:xfrm>
            <a:custGeom>
              <a:avLst/>
              <a:gdLst>
                <a:gd name="connsiteX0" fmla="*/ 29999 w 63987"/>
                <a:gd name="connsiteY0" fmla="*/ 60609 h 61026"/>
                <a:gd name="connsiteX1" fmla="*/ 32916 w 63987"/>
                <a:gd name="connsiteY1" fmla="*/ 60609 h 61026"/>
                <a:gd name="connsiteX2" fmla="*/ 54512 w 63987"/>
                <a:gd name="connsiteY2" fmla="*/ 51704 h 61026"/>
                <a:gd name="connsiteX3" fmla="*/ 60835 w 63987"/>
                <a:gd name="connsiteY3" fmla="*/ 41885 h 61026"/>
                <a:gd name="connsiteX4" fmla="*/ 63463 w 63987"/>
                <a:gd name="connsiteY4" fmla="*/ 30107 h 61026"/>
                <a:gd name="connsiteX5" fmla="*/ 54557 w 63987"/>
                <a:gd name="connsiteY5" fmla="*/ 8488 h 61026"/>
                <a:gd name="connsiteX6" fmla="*/ 32960 w 63987"/>
                <a:gd name="connsiteY6" fmla="*/ -418 h 61026"/>
                <a:gd name="connsiteX7" fmla="*/ 29999 w 63987"/>
                <a:gd name="connsiteY7" fmla="*/ -418 h 61026"/>
                <a:gd name="connsiteX8" fmla="*/ 8403 w 63987"/>
                <a:gd name="connsiteY8" fmla="*/ 8488 h 61026"/>
                <a:gd name="connsiteX9" fmla="*/ -503 w 63987"/>
                <a:gd name="connsiteY9" fmla="*/ 30107 h 61026"/>
                <a:gd name="connsiteX10" fmla="*/ 8403 w 63987"/>
                <a:gd name="connsiteY10" fmla="*/ 51704 h 61026"/>
                <a:gd name="connsiteX11" fmla="*/ 29999 w 63987"/>
                <a:gd name="connsiteY11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87" h="61026">
                  <a:moveTo>
                    <a:pt x="29999" y="60609"/>
                  </a:moveTo>
                  <a:lnTo>
                    <a:pt x="32916" y="60609"/>
                  </a:lnTo>
                  <a:cubicBezTo>
                    <a:pt x="40998" y="60520"/>
                    <a:pt x="48724" y="57332"/>
                    <a:pt x="54512" y="51704"/>
                  </a:cubicBezTo>
                  <a:cubicBezTo>
                    <a:pt x="57429" y="49036"/>
                    <a:pt x="59611" y="45652"/>
                    <a:pt x="60835" y="41885"/>
                  </a:cubicBezTo>
                  <a:cubicBezTo>
                    <a:pt x="62750" y="38263"/>
                    <a:pt x="63641" y="34197"/>
                    <a:pt x="63463" y="30107"/>
                  </a:cubicBezTo>
                  <a:cubicBezTo>
                    <a:pt x="63106" y="22203"/>
                    <a:pt x="60524" y="14010"/>
                    <a:pt x="54557" y="8488"/>
                  </a:cubicBezTo>
                  <a:cubicBezTo>
                    <a:pt x="48746" y="2882"/>
                    <a:pt x="41020" y="-302"/>
                    <a:pt x="32960" y="-418"/>
                  </a:cubicBezTo>
                  <a:lnTo>
                    <a:pt x="29999" y="-418"/>
                  </a:lnTo>
                  <a:cubicBezTo>
                    <a:pt x="21917" y="-324"/>
                    <a:pt x="14191" y="2864"/>
                    <a:pt x="8403" y="8488"/>
                  </a:cubicBezTo>
                  <a:cubicBezTo>
                    <a:pt x="2992" y="14428"/>
                    <a:pt x="-169" y="22081"/>
                    <a:pt x="-503" y="30107"/>
                  </a:cubicBezTo>
                  <a:cubicBezTo>
                    <a:pt x="-147" y="38011"/>
                    <a:pt x="2458" y="46204"/>
                    <a:pt x="8403" y="51704"/>
                  </a:cubicBezTo>
                  <a:cubicBezTo>
                    <a:pt x="14214" y="57312"/>
                    <a:pt x="21939" y="60496"/>
                    <a:pt x="29999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EB247EA-149D-405A-84F3-C92D2A418AA2}"/>
                </a:ext>
              </a:extLst>
            </p:cNvPr>
            <p:cNvSpPr/>
            <p:nvPr/>
          </p:nvSpPr>
          <p:spPr>
            <a:xfrm>
              <a:off x="11447165" y="6458807"/>
              <a:ext cx="61115" cy="59061"/>
            </a:xfrm>
            <a:custGeom>
              <a:avLst/>
              <a:gdLst>
                <a:gd name="connsiteX0" fmla="*/ 60613 w 61115"/>
                <a:gd name="connsiteY0" fmla="*/ 29097 h 59061"/>
                <a:gd name="connsiteX1" fmla="*/ -503 w 61115"/>
                <a:gd name="connsiteY1" fmla="*/ 29097 h 59061"/>
                <a:gd name="connsiteX2" fmla="*/ 60613 w 61115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99EA93A-D90B-46D3-9F06-F99B09470F66}"/>
                </a:ext>
              </a:extLst>
            </p:cNvPr>
            <p:cNvSpPr/>
            <p:nvPr/>
          </p:nvSpPr>
          <p:spPr>
            <a:xfrm>
              <a:off x="11467560" y="6569400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66D9CC22-2714-40CD-9CB1-234C03AABFC5}"/>
                </a:ext>
              </a:extLst>
            </p:cNvPr>
            <p:cNvSpPr/>
            <p:nvPr/>
          </p:nvSpPr>
          <p:spPr>
            <a:xfrm>
              <a:off x="11467560" y="667708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DC6266F-54C1-4FEC-92D2-579DDF58D163}"/>
                </a:ext>
              </a:extLst>
            </p:cNvPr>
            <p:cNvSpPr/>
            <p:nvPr/>
          </p:nvSpPr>
          <p:spPr>
            <a:xfrm>
              <a:off x="11464704" y="6766245"/>
              <a:ext cx="64015" cy="63990"/>
            </a:xfrm>
            <a:custGeom>
              <a:avLst/>
              <a:gdLst>
                <a:gd name="connsiteX0" fmla="*/ 54562 w 64015"/>
                <a:gd name="connsiteY0" fmla="*/ 11452 h 63990"/>
                <a:gd name="connsiteX1" fmla="*/ 51646 w 64015"/>
                <a:gd name="connsiteY1" fmla="*/ 8535 h 63990"/>
                <a:gd name="connsiteX2" fmla="*/ 8453 w 64015"/>
                <a:gd name="connsiteY2" fmla="*/ 8513 h 63990"/>
                <a:gd name="connsiteX3" fmla="*/ 8431 w 64015"/>
                <a:gd name="connsiteY3" fmla="*/ 8535 h 63990"/>
                <a:gd name="connsiteX4" fmla="*/ -475 w 64015"/>
                <a:gd name="connsiteY4" fmla="*/ 30154 h 63990"/>
                <a:gd name="connsiteX5" fmla="*/ 8431 w 64015"/>
                <a:gd name="connsiteY5" fmla="*/ 51751 h 63990"/>
                <a:gd name="connsiteX6" fmla="*/ 11347 w 64015"/>
                <a:gd name="connsiteY6" fmla="*/ 54667 h 63990"/>
                <a:gd name="connsiteX7" fmla="*/ 32966 w 64015"/>
                <a:gd name="connsiteY7" fmla="*/ 63573 h 63990"/>
                <a:gd name="connsiteX8" fmla="*/ 63513 w 64015"/>
                <a:gd name="connsiteY8" fmla="*/ 33026 h 63990"/>
                <a:gd name="connsiteX9" fmla="*/ 54607 w 64015"/>
                <a:gd name="connsiteY9" fmla="*/ 11407 h 6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015" h="63990">
                  <a:moveTo>
                    <a:pt x="54562" y="11452"/>
                  </a:moveTo>
                  <a:lnTo>
                    <a:pt x="51646" y="8535"/>
                  </a:lnTo>
                  <a:cubicBezTo>
                    <a:pt x="39712" y="-3398"/>
                    <a:pt x="20387" y="-3398"/>
                    <a:pt x="8453" y="8513"/>
                  </a:cubicBezTo>
                  <a:cubicBezTo>
                    <a:pt x="8431" y="8535"/>
                    <a:pt x="8431" y="8535"/>
                    <a:pt x="8431" y="8535"/>
                  </a:cubicBezTo>
                  <a:cubicBezTo>
                    <a:pt x="3087" y="14369"/>
                    <a:pt x="-876" y="21894"/>
                    <a:pt x="-475" y="30154"/>
                  </a:cubicBezTo>
                  <a:cubicBezTo>
                    <a:pt x="-342" y="38214"/>
                    <a:pt x="2842" y="45940"/>
                    <a:pt x="8431" y="51751"/>
                  </a:cubicBezTo>
                  <a:lnTo>
                    <a:pt x="11347" y="54667"/>
                  </a:lnTo>
                  <a:cubicBezTo>
                    <a:pt x="17136" y="60300"/>
                    <a:pt x="24884" y="63484"/>
                    <a:pt x="32966" y="63573"/>
                  </a:cubicBezTo>
                  <a:cubicBezTo>
                    <a:pt x="49842" y="63551"/>
                    <a:pt x="63491" y="49903"/>
                    <a:pt x="63513" y="33026"/>
                  </a:cubicBezTo>
                  <a:cubicBezTo>
                    <a:pt x="63401" y="24944"/>
                    <a:pt x="60218" y="17219"/>
                    <a:pt x="54607" y="1140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D4E55B2-0BDA-49A2-B0C7-7A04C19C024D}"/>
                </a:ext>
              </a:extLst>
            </p:cNvPr>
            <p:cNvSpPr/>
            <p:nvPr/>
          </p:nvSpPr>
          <p:spPr>
            <a:xfrm>
              <a:off x="9185946" y="6828418"/>
              <a:ext cx="61115" cy="30493"/>
            </a:xfrm>
            <a:custGeom>
              <a:avLst/>
              <a:gdLst>
                <a:gd name="connsiteX0" fmla="*/ 60501 w 61115"/>
                <a:gd name="connsiteY0" fmla="*/ 30076 h 30493"/>
                <a:gd name="connsiteX1" fmla="*/ 60613 w 61115"/>
                <a:gd name="connsiteY1" fmla="*/ 29097 h 30493"/>
                <a:gd name="connsiteX2" fmla="*/ -503 w 61115"/>
                <a:gd name="connsiteY2" fmla="*/ 29097 h 30493"/>
                <a:gd name="connsiteX3" fmla="*/ -503 w 61115"/>
                <a:gd name="connsiteY3" fmla="*/ 30076 h 3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15" h="30493">
                  <a:moveTo>
                    <a:pt x="60501" y="30076"/>
                  </a:moveTo>
                  <a:cubicBezTo>
                    <a:pt x="60501" y="29742"/>
                    <a:pt x="60613" y="29453"/>
                    <a:pt x="60613" y="29097"/>
                  </a:cubicBez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29453"/>
                    <a:pt x="-503" y="29742"/>
                    <a:pt x="-503" y="30076"/>
                  </a:cubicBezTo>
                  <a:close/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6082E64-A604-4B5C-BCC4-1D718BA4C505}"/>
                </a:ext>
              </a:extLst>
            </p:cNvPr>
            <p:cNvSpPr/>
            <p:nvPr/>
          </p:nvSpPr>
          <p:spPr>
            <a:xfrm>
              <a:off x="9015467" y="6833464"/>
              <a:ext cx="65190" cy="25448"/>
            </a:xfrm>
            <a:custGeom>
              <a:avLst/>
              <a:gdLst>
                <a:gd name="connsiteX0" fmla="*/ 64687 w 65190"/>
                <a:gd name="connsiteY0" fmla="*/ 25031 h 25448"/>
                <a:gd name="connsiteX1" fmla="*/ 61169 w 65190"/>
                <a:gd name="connsiteY1" fmla="*/ 14723 h 25448"/>
                <a:gd name="connsiteX2" fmla="*/ 42913 w 65190"/>
                <a:gd name="connsiteY2" fmla="*/ 674 h 25448"/>
                <a:gd name="connsiteX3" fmla="*/ 34786 w 65190"/>
                <a:gd name="connsiteY3" fmla="*/ -417 h 25448"/>
                <a:gd name="connsiteX4" fmla="*/ 19357 w 65190"/>
                <a:gd name="connsiteY4" fmla="*/ 3768 h 25448"/>
                <a:gd name="connsiteX5" fmla="*/ 13546 w 65190"/>
                <a:gd name="connsiteY5" fmla="*/ 6685 h 25448"/>
                <a:gd name="connsiteX6" fmla="*/ -503 w 65190"/>
                <a:gd name="connsiteY6" fmla="*/ 24942 h 2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190" h="25448">
                  <a:moveTo>
                    <a:pt x="64687" y="25031"/>
                  </a:moveTo>
                  <a:cubicBezTo>
                    <a:pt x="64362" y="21357"/>
                    <a:pt x="63155" y="17817"/>
                    <a:pt x="61169" y="14723"/>
                  </a:cubicBezTo>
                  <a:cubicBezTo>
                    <a:pt x="56961" y="8199"/>
                    <a:pt x="50705" y="2455"/>
                    <a:pt x="42913" y="674"/>
                  </a:cubicBezTo>
                  <a:lnTo>
                    <a:pt x="34786" y="-417"/>
                  </a:lnTo>
                  <a:cubicBezTo>
                    <a:pt x="29360" y="-439"/>
                    <a:pt x="24032" y="1008"/>
                    <a:pt x="19357" y="3768"/>
                  </a:cubicBezTo>
                  <a:lnTo>
                    <a:pt x="13546" y="6685"/>
                  </a:lnTo>
                  <a:cubicBezTo>
                    <a:pt x="6891" y="10960"/>
                    <a:pt x="1924" y="17416"/>
                    <a:pt x="-503" y="24942"/>
                  </a:cubicBezTo>
                  <a:close/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8FC18F9-E984-4D08-BC84-5F6292F7D254}"/>
                </a:ext>
              </a:extLst>
            </p:cNvPr>
            <p:cNvSpPr/>
            <p:nvPr/>
          </p:nvSpPr>
          <p:spPr>
            <a:xfrm>
              <a:off x="9353263" y="5844851"/>
              <a:ext cx="2016244" cy="1014061"/>
            </a:xfrm>
            <a:custGeom>
              <a:avLst/>
              <a:gdLst>
                <a:gd name="connsiteX0" fmla="*/ 1709160 w 2016244"/>
                <a:gd name="connsiteY0" fmla="*/ 149428 h 1014061"/>
                <a:gd name="connsiteX1" fmla="*/ 1061844 w 2016244"/>
                <a:gd name="connsiteY1" fmla="*/ 4308 h 1014061"/>
                <a:gd name="connsiteX2" fmla="*/ 144995 w 2016244"/>
                <a:gd name="connsiteY2" fmla="*/ 495996 h 1014061"/>
                <a:gd name="connsiteX3" fmla="*/ -503 w 2016244"/>
                <a:gd name="connsiteY3" fmla="*/ 1013643 h 1014061"/>
                <a:gd name="connsiteX4" fmla="*/ 25947 w 2016244"/>
                <a:gd name="connsiteY4" fmla="*/ 1013643 h 1014061"/>
                <a:gd name="connsiteX5" fmla="*/ 168439 w 2016244"/>
                <a:gd name="connsiteY5" fmla="*/ 507885 h 1014061"/>
                <a:gd name="connsiteX6" fmla="*/ 1064048 w 2016244"/>
                <a:gd name="connsiteY6" fmla="*/ 30424 h 1014061"/>
                <a:gd name="connsiteX7" fmla="*/ 1694933 w 2016244"/>
                <a:gd name="connsiteY7" fmla="*/ 171358 h 1014061"/>
                <a:gd name="connsiteX8" fmla="*/ 1907158 w 2016244"/>
                <a:gd name="connsiteY8" fmla="*/ 476225 h 1014061"/>
                <a:gd name="connsiteX9" fmla="*/ 1982857 w 2016244"/>
                <a:gd name="connsiteY9" fmla="*/ 881638 h 1014061"/>
                <a:gd name="connsiteX10" fmla="*/ 1989536 w 2016244"/>
                <a:gd name="connsiteY10" fmla="*/ 1013643 h 1014061"/>
                <a:gd name="connsiteX11" fmla="*/ 2015741 w 2016244"/>
                <a:gd name="connsiteY11" fmla="*/ 1013643 h 1014061"/>
                <a:gd name="connsiteX12" fmla="*/ 2008884 w 2016244"/>
                <a:gd name="connsiteY12" fmla="*/ 879545 h 1014061"/>
                <a:gd name="connsiteX13" fmla="*/ 1709160 w 2016244"/>
                <a:gd name="connsiteY13" fmla="*/ 149428 h 101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244" h="1014061">
                  <a:moveTo>
                    <a:pt x="1709160" y="149428"/>
                  </a:moveTo>
                  <a:cubicBezTo>
                    <a:pt x="1526347" y="29890"/>
                    <a:pt x="1320668" y="-16242"/>
                    <a:pt x="1061844" y="4308"/>
                  </a:cubicBezTo>
                  <a:cubicBezTo>
                    <a:pt x="763657" y="27997"/>
                    <a:pt x="344150" y="104698"/>
                    <a:pt x="144995" y="495996"/>
                  </a:cubicBezTo>
                  <a:cubicBezTo>
                    <a:pt x="63040" y="657012"/>
                    <a:pt x="21517" y="839847"/>
                    <a:pt x="-503" y="1013643"/>
                  </a:cubicBezTo>
                  <a:lnTo>
                    <a:pt x="25947" y="1013643"/>
                  </a:lnTo>
                  <a:cubicBezTo>
                    <a:pt x="47766" y="843209"/>
                    <a:pt x="88555" y="664604"/>
                    <a:pt x="168439" y="507885"/>
                  </a:cubicBezTo>
                  <a:cubicBezTo>
                    <a:pt x="361650" y="128299"/>
                    <a:pt x="772117" y="53691"/>
                    <a:pt x="1064048" y="30424"/>
                  </a:cubicBezTo>
                  <a:cubicBezTo>
                    <a:pt x="1316750" y="10386"/>
                    <a:pt x="1517241" y="55138"/>
                    <a:pt x="1694933" y="171358"/>
                  </a:cubicBezTo>
                  <a:cubicBezTo>
                    <a:pt x="1786729" y="231472"/>
                    <a:pt x="1858131" y="333888"/>
                    <a:pt x="1907158" y="476225"/>
                  </a:cubicBezTo>
                  <a:cubicBezTo>
                    <a:pt x="1945230" y="586701"/>
                    <a:pt x="1970010" y="719330"/>
                    <a:pt x="1982857" y="881638"/>
                  </a:cubicBezTo>
                  <a:cubicBezTo>
                    <a:pt x="1985684" y="917016"/>
                    <a:pt x="1987888" y="962146"/>
                    <a:pt x="1989536" y="1013643"/>
                  </a:cubicBezTo>
                  <a:lnTo>
                    <a:pt x="2015741" y="1013643"/>
                  </a:lnTo>
                  <a:cubicBezTo>
                    <a:pt x="2013982" y="961322"/>
                    <a:pt x="2011734" y="915480"/>
                    <a:pt x="2008884" y="879545"/>
                  </a:cubicBezTo>
                  <a:cubicBezTo>
                    <a:pt x="1978716" y="500404"/>
                    <a:pt x="1880641" y="261596"/>
                    <a:pt x="1709160" y="149428"/>
                  </a:cubicBezTo>
                  <a:close/>
                </a:path>
              </a:pathLst>
            </a:custGeom>
            <a:solidFill>
              <a:srgbClr val="F26722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182EEBD-A531-4FD3-B606-3B1F9D14287F}"/>
                </a:ext>
              </a:extLst>
            </p:cNvPr>
            <p:cNvSpPr/>
            <p:nvPr/>
          </p:nvSpPr>
          <p:spPr>
            <a:xfrm>
              <a:off x="9287360" y="5776827"/>
              <a:ext cx="2143351" cy="1082085"/>
            </a:xfrm>
            <a:custGeom>
              <a:avLst/>
              <a:gdLst>
                <a:gd name="connsiteX0" fmla="*/ 1831436 w 2143351"/>
                <a:gd name="connsiteY0" fmla="*/ 186883 h 1082085"/>
                <a:gd name="connsiteX1" fmla="*/ 1432524 w 2143351"/>
                <a:gd name="connsiteY1" fmla="*/ 28806 h 1082085"/>
                <a:gd name="connsiteX2" fmla="*/ 644920 w 2143351"/>
                <a:gd name="connsiteY2" fmla="*/ 105395 h 1082085"/>
                <a:gd name="connsiteX3" fmla="*/ 131057 w 2143351"/>
                <a:gd name="connsiteY3" fmla="*/ 582077 h 1082085"/>
                <a:gd name="connsiteX4" fmla="*/ -503 w 2143351"/>
                <a:gd name="connsiteY4" fmla="*/ 1081668 h 1082085"/>
                <a:gd name="connsiteX5" fmla="*/ 25858 w 2143351"/>
                <a:gd name="connsiteY5" fmla="*/ 1081668 h 1082085"/>
                <a:gd name="connsiteX6" fmla="*/ 154992 w 2143351"/>
                <a:gd name="connsiteY6" fmla="*/ 592786 h 1082085"/>
                <a:gd name="connsiteX7" fmla="*/ 655808 w 2143351"/>
                <a:gd name="connsiteY7" fmla="*/ 129330 h 1082085"/>
                <a:gd name="connsiteX8" fmla="*/ 1427470 w 2143351"/>
                <a:gd name="connsiteY8" fmla="*/ 54588 h 1082085"/>
                <a:gd name="connsiteX9" fmla="*/ 1815384 w 2143351"/>
                <a:gd name="connsiteY9" fmla="*/ 207589 h 1082085"/>
                <a:gd name="connsiteX10" fmla="*/ 2061495 w 2143351"/>
                <a:gd name="connsiteY10" fmla="*/ 635556 h 1082085"/>
                <a:gd name="connsiteX11" fmla="*/ 2116554 w 2143351"/>
                <a:gd name="connsiteY11" fmla="*/ 1081668 h 1082085"/>
                <a:gd name="connsiteX12" fmla="*/ 2142849 w 2143351"/>
                <a:gd name="connsiteY12" fmla="*/ 1081668 h 1082085"/>
                <a:gd name="connsiteX13" fmla="*/ 2087188 w 2143351"/>
                <a:gd name="connsiteY13" fmla="*/ 629478 h 1082085"/>
                <a:gd name="connsiteX14" fmla="*/ 1831436 w 2143351"/>
                <a:gd name="connsiteY14" fmla="*/ 186883 h 108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43351" h="1082085">
                  <a:moveTo>
                    <a:pt x="1831436" y="186883"/>
                  </a:moveTo>
                  <a:cubicBezTo>
                    <a:pt x="1710585" y="93061"/>
                    <a:pt x="1562037" y="54365"/>
                    <a:pt x="1432524" y="28806"/>
                  </a:cubicBezTo>
                  <a:cubicBezTo>
                    <a:pt x="1144868" y="-27835"/>
                    <a:pt x="879877" y="-2053"/>
                    <a:pt x="644920" y="105395"/>
                  </a:cubicBezTo>
                  <a:cubicBezTo>
                    <a:pt x="411656" y="212175"/>
                    <a:pt x="244317" y="329131"/>
                    <a:pt x="131057" y="582077"/>
                  </a:cubicBezTo>
                  <a:cubicBezTo>
                    <a:pt x="65756" y="727909"/>
                    <a:pt x="24901" y="914685"/>
                    <a:pt x="-503" y="1081668"/>
                  </a:cubicBezTo>
                  <a:lnTo>
                    <a:pt x="25858" y="1081668"/>
                  </a:lnTo>
                  <a:cubicBezTo>
                    <a:pt x="50950" y="917780"/>
                    <a:pt x="91115" y="735345"/>
                    <a:pt x="154992" y="592786"/>
                  </a:cubicBezTo>
                  <a:cubicBezTo>
                    <a:pt x="264867" y="347321"/>
                    <a:pt x="428087" y="233393"/>
                    <a:pt x="655808" y="129330"/>
                  </a:cubicBezTo>
                  <a:cubicBezTo>
                    <a:pt x="888916" y="22705"/>
                    <a:pt x="1141328" y="-1719"/>
                    <a:pt x="1427470" y="54588"/>
                  </a:cubicBezTo>
                  <a:cubicBezTo>
                    <a:pt x="1553910" y="79479"/>
                    <a:pt x="1698852" y="117106"/>
                    <a:pt x="1815384" y="207589"/>
                  </a:cubicBezTo>
                  <a:cubicBezTo>
                    <a:pt x="1934342" y="299942"/>
                    <a:pt x="2014851" y="439918"/>
                    <a:pt x="2061495" y="635556"/>
                  </a:cubicBezTo>
                  <a:cubicBezTo>
                    <a:pt x="2087811" y="745876"/>
                    <a:pt x="2105177" y="907004"/>
                    <a:pt x="2116554" y="1081668"/>
                  </a:cubicBezTo>
                  <a:lnTo>
                    <a:pt x="2142849" y="1081668"/>
                  </a:lnTo>
                  <a:cubicBezTo>
                    <a:pt x="2131360" y="904866"/>
                    <a:pt x="2113771" y="741445"/>
                    <a:pt x="2087188" y="629478"/>
                  </a:cubicBezTo>
                  <a:cubicBezTo>
                    <a:pt x="2038896" y="427806"/>
                    <a:pt x="1955316" y="283043"/>
                    <a:pt x="1831436" y="186883"/>
                  </a:cubicBezTo>
                  <a:close/>
                </a:path>
              </a:pathLst>
            </a:custGeom>
            <a:solidFill>
              <a:srgbClr val="F26722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9392747-3D90-4F28-A376-886522EF74E6}"/>
                </a:ext>
              </a:extLst>
            </p:cNvPr>
            <p:cNvSpPr/>
            <p:nvPr/>
          </p:nvSpPr>
          <p:spPr>
            <a:xfrm>
              <a:off x="8898534" y="5419398"/>
              <a:ext cx="2938659" cy="1439514"/>
            </a:xfrm>
            <a:custGeom>
              <a:avLst/>
              <a:gdLst>
                <a:gd name="connsiteX0" fmla="*/ 25836 w 2938659"/>
                <a:gd name="connsiteY0" fmla="*/ 1439097 h 1439514"/>
                <a:gd name="connsiteX1" fmla="*/ 158109 w 2938659"/>
                <a:gd name="connsiteY1" fmla="*/ 907378 h 1439514"/>
                <a:gd name="connsiteX2" fmla="*/ 783561 w 2938659"/>
                <a:gd name="connsiteY2" fmla="*/ 153104 h 1439514"/>
                <a:gd name="connsiteX3" fmla="*/ 1681530 w 2938659"/>
                <a:gd name="connsiteY3" fmla="*/ 33210 h 1439514"/>
                <a:gd name="connsiteX4" fmla="*/ 2207638 w 2938659"/>
                <a:gd name="connsiteY4" fmla="*/ 137563 h 1439514"/>
                <a:gd name="connsiteX5" fmla="*/ 2620822 w 2938659"/>
                <a:gd name="connsiteY5" fmla="*/ 396031 h 1439514"/>
                <a:gd name="connsiteX6" fmla="*/ 2911951 w 2938659"/>
                <a:gd name="connsiteY6" fmla="*/ 1439097 h 1439514"/>
                <a:gd name="connsiteX7" fmla="*/ 2938156 w 2938659"/>
                <a:gd name="connsiteY7" fmla="*/ 1439097 h 1439514"/>
                <a:gd name="connsiteX8" fmla="*/ 2640726 w 2938659"/>
                <a:gd name="connsiteY8" fmla="*/ 379021 h 1439514"/>
                <a:gd name="connsiteX9" fmla="*/ 1683155 w 2938659"/>
                <a:gd name="connsiteY9" fmla="*/ 7071 h 1439514"/>
                <a:gd name="connsiteX10" fmla="*/ 773253 w 2938659"/>
                <a:gd name="connsiteY10" fmla="*/ 129014 h 1439514"/>
                <a:gd name="connsiteX11" fmla="*/ 133796 w 2938659"/>
                <a:gd name="connsiteY11" fmla="*/ 897893 h 1439514"/>
                <a:gd name="connsiteX12" fmla="*/ -503 w 2938659"/>
                <a:gd name="connsiteY12" fmla="*/ 1439097 h 143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8659" h="1439514">
                  <a:moveTo>
                    <a:pt x="25836" y="1439097"/>
                  </a:moveTo>
                  <a:cubicBezTo>
                    <a:pt x="52241" y="1268707"/>
                    <a:pt x="93675" y="1073315"/>
                    <a:pt x="158109" y="907378"/>
                  </a:cubicBezTo>
                  <a:cubicBezTo>
                    <a:pt x="302026" y="536698"/>
                    <a:pt x="529925" y="261710"/>
                    <a:pt x="783561" y="153104"/>
                  </a:cubicBezTo>
                  <a:cubicBezTo>
                    <a:pt x="998413" y="61018"/>
                    <a:pt x="1233302" y="5402"/>
                    <a:pt x="1681530" y="33210"/>
                  </a:cubicBezTo>
                  <a:cubicBezTo>
                    <a:pt x="1863497" y="44498"/>
                    <a:pt x="2050340" y="81568"/>
                    <a:pt x="2207638" y="137563"/>
                  </a:cubicBezTo>
                  <a:cubicBezTo>
                    <a:pt x="2388604" y="202019"/>
                    <a:pt x="2531475" y="291388"/>
                    <a:pt x="2620822" y="396031"/>
                  </a:cubicBezTo>
                  <a:cubicBezTo>
                    <a:pt x="2794150" y="599038"/>
                    <a:pt x="2886124" y="925279"/>
                    <a:pt x="2911951" y="1439097"/>
                  </a:cubicBezTo>
                  <a:lnTo>
                    <a:pt x="2938156" y="1439097"/>
                  </a:lnTo>
                  <a:cubicBezTo>
                    <a:pt x="2912040" y="918265"/>
                    <a:pt x="2818107" y="586770"/>
                    <a:pt x="2640726" y="379021"/>
                  </a:cubicBezTo>
                  <a:cubicBezTo>
                    <a:pt x="2432954" y="135693"/>
                    <a:pt x="2009841" y="27243"/>
                    <a:pt x="1683155" y="7071"/>
                  </a:cubicBezTo>
                  <a:cubicBezTo>
                    <a:pt x="1290054" y="-17419"/>
                    <a:pt x="1034926" y="16868"/>
                    <a:pt x="773253" y="129014"/>
                  </a:cubicBezTo>
                  <a:cubicBezTo>
                    <a:pt x="513249" y="240447"/>
                    <a:pt x="280140" y="520690"/>
                    <a:pt x="133796" y="897893"/>
                  </a:cubicBezTo>
                  <a:cubicBezTo>
                    <a:pt x="68138" y="1067103"/>
                    <a:pt x="26125" y="1266169"/>
                    <a:pt x="-503" y="1439097"/>
                  </a:cubicBezTo>
                  <a:close/>
                </a:path>
              </a:pathLst>
            </a:custGeom>
            <a:solidFill>
              <a:srgbClr val="F26722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C077F6-A0F2-4F2F-8346-85A8DCB95FBA}"/>
                </a:ext>
              </a:extLst>
            </p:cNvPr>
            <p:cNvSpPr/>
            <p:nvPr/>
          </p:nvSpPr>
          <p:spPr>
            <a:xfrm>
              <a:off x="8956444" y="5465046"/>
              <a:ext cx="2816650" cy="1393866"/>
            </a:xfrm>
            <a:custGeom>
              <a:avLst/>
              <a:gdLst>
                <a:gd name="connsiteX0" fmla="*/ 2377137 w 2816650"/>
                <a:gd name="connsiteY0" fmla="*/ 234941 h 1393866"/>
                <a:gd name="connsiteX1" fmla="*/ 1533316 w 2816650"/>
                <a:gd name="connsiteY1" fmla="*/ 4304 h 1393866"/>
                <a:gd name="connsiteX2" fmla="*/ 1520736 w 2816650"/>
                <a:gd name="connsiteY2" fmla="*/ 3302 h 1393866"/>
                <a:gd name="connsiteX3" fmla="*/ 701160 w 2816650"/>
                <a:gd name="connsiteY3" fmla="*/ 161246 h 1393866"/>
                <a:gd name="connsiteX4" fmla="*/ 384761 w 2816650"/>
                <a:gd name="connsiteY4" fmla="*/ 427106 h 1393866"/>
                <a:gd name="connsiteX5" fmla="*/ 134152 w 2816650"/>
                <a:gd name="connsiteY5" fmla="*/ 870925 h 1393866"/>
                <a:gd name="connsiteX6" fmla="*/ -503 w 2816650"/>
                <a:gd name="connsiteY6" fmla="*/ 1393449 h 1393866"/>
                <a:gd name="connsiteX7" fmla="*/ 25858 w 2816650"/>
                <a:gd name="connsiteY7" fmla="*/ 1393449 h 1393866"/>
                <a:gd name="connsiteX8" fmla="*/ 157997 w 2816650"/>
                <a:gd name="connsiteY8" fmla="*/ 881723 h 1393866"/>
                <a:gd name="connsiteX9" fmla="*/ 405355 w 2816650"/>
                <a:gd name="connsiteY9" fmla="*/ 443270 h 1393866"/>
                <a:gd name="connsiteX10" fmla="*/ 713896 w 2816650"/>
                <a:gd name="connsiteY10" fmla="*/ 184134 h 1393866"/>
                <a:gd name="connsiteX11" fmla="*/ 1518621 w 2816650"/>
                <a:gd name="connsiteY11" fmla="*/ 29418 h 1393866"/>
                <a:gd name="connsiteX12" fmla="*/ 1531245 w 2816650"/>
                <a:gd name="connsiteY12" fmla="*/ 30398 h 1393866"/>
                <a:gd name="connsiteX13" fmla="*/ 2362621 w 2816650"/>
                <a:gd name="connsiteY13" fmla="*/ 256738 h 1393866"/>
                <a:gd name="connsiteX14" fmla="*/ 2688528 w 2816650"/>
                <a:gd name="connsiteY14" fmla="*/ 707081 h 1393866"/>
                <a:gd name="connsiteX15" fmla="*/ 2789920 w 2816650"/>
                <a:gd name="connsiteY15" fmla="*/ 1393449 h 1393866"/>
                <a:gd name="connsiteX16" fmla="*/ 2816147 w 2816650"/>
                <a:gd name="connsiteY16" fmla="*/ 1393449 h 1393866"/>
                <a:gd name="connsiteX17" fmla="*/ 2713330 w 2816650"/>
                <a:gd name="connsiteY17" fmla="*/ 698420 h 1393866"/>
                <a:gd name="connsiteX18" fmla="*/ 2377137 w 2816650"/>
                <a:gd name="connsiteY18" fmla="*/ 234941 h 139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16650" h="1393866">
                  <a:moveTo>
                    <a:pt x="2377137" y="234941"/>
                  </a:moveTo>
                  <a:cubicBezTo>
                    <a:pt x="2097251" y="48299"/>
                    <a:pt x="1672780" y="15169"/>
                    <a:pt x="1533316" y="4304"/>
                  </a:cubicBezTo>
                  <a:lnTo>
                    <a:pt x="1520736" y="3302"/>
                  </a:lnTo>
                  <a:cubicBezTo>
                    <a:pt x="1258016" y="-17626"/>
                    <a:pt x="898022" y="51750"/>
                    <a:pt x="701160" y="161246"/>
                  </a:cubicBezTo>
                  <a:cubicBezTo>
                    <a:pt x="568887" y="234719"/>
                    <a:pt x="471302" y="316808"/>
                    <a:pt x="384761" y="427106"/>
                  </a:cubicBezTo>
                  <a:cubicBezTo>
                    <a:pt x="302605" y="531748"/>
                    <a:pt x="227663" y="664511"/>
                    <a:pt x="134152" y="870925"/>
                  </a:cubicBezTo>
                  <a:cubicBezTo>
                    <a:pt x="60680" y="1033210"/>
                    <a:pt x="20849" y="1224707"/>
                    <a:pt x="-503" y="1393449"/>
                  </a:cubicBezTo>
                  <a:lnTo>
                    <a:pt x="25858" y="1393449"/>
                  </a:lnTo>
                  <a:cubicBezTo>
                    <a:pt x="47009" y="1227690"/>
                    <a:pt x="86128" y="1040357"/>
                    <a:pt x="157997" y="881723"/>
                  </a:cubicBezTo>
                  <a:cubicBezTo>
                    <a:pt x="250617" y="677335"/>
                    <a:pt x="324580" y="546198"/>
                    <a:pt x="405355" y="443270"/>
                  </a:cubicBezTo>
                  <a:cubicBezTo>
                    <a:pt x="489648" y="335844"/>
                    <a:pt x="584807" y="255937"/>
                    <a:pt x="713896" y="184134"/>
                  </a:cubicBezTo>
                  <a:cubicBezTo>
                    <a:pt x="906861" y="76797"/>
                    <a:pt x="1260354" y="8824"/>
                    <a:pt x="1518621" y="29418"/>
                  </a:cubicBezTo>
                  <a:lnTo>
                    <a:pt x="1531245" y="30398"/>
                  </a:lnTo>
                  <a:cubicBezTo>
                    <a:pt x="1669062" y="41152"/>
                    <a:pt x="2088412" y="73881"/>
                    <a:pt x="2362621" y="256738"/>
                  </a:cubicBezTo>
                  <a:cubicBezTo>
                    <a:pt x="2508253" y="353878"/>
                    <a:pt x="2617905" y="505387"/>
                    <a:pt x="2688528" y="707081"/>
                  </a:cubicBezTo>
                  <a:cubicBezTo>
                    <a:pt x="2752716" y="890272"/>
                    <a:pt x="2786647" y="1121021"/>
                    <a:pt x="2789920" y="1393449"/>
                  </a:cubicBezTo>
                  <a:lnTo>
                    <a:pt x="2816147" y="1393449"/>
                  </a:lnTo>
                  <a:cubicBezTo>
                    <a:pt x="2812919" y="1118038"/>
                    <a:pt x="2778454" y="884462"/>
                    <a:pt x="2713330" y="698420"/>
                  </a:cubicBezTo>
                  <a:cubicBezTo>
                    <a:pt x="2640748" y="491250"/>
                    <a:pt x="2527623" y="335309"/>
                    <a:pt x="2377137" y="234941"/>
                  </a:cubicBezTo>
                  <a:close/>
                </a:path>
              </a:pathLst>
            </a:custGeom>
            <a:solidFill>
              <a:srgbClr val="F26722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</p:grpSp>
      <p:sp>
        <p:nvSpPr>
          <p:cNvPr id="99" name="Title 1">
            <a:extLst>
              <a:ext uri="{FF2B5EF4-FFF2-40B4-BE49-F238E27FC236}">
                <a16:creationId xmlns:a16="http://schemas.microsoft.com/office/drawing/2014/main" id="{32455C57-B492-4FC2-B55A-42AAC85E6E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FB2144E7-8BCB-4E8A-8F2F-965CEA4259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83950954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D31E3E4-5771-49B7-86F5-4BB070B5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2192000" cy="641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5041373-EF91-4773-9746-36E1E53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9366" b="40244"/>
          <a:stretch/>
        </p:blipFill>
        <p:spPr>
          <a:xfrm>
            <a:off x="6589486" y="2544963"/>
            <a:ext cx="5602517" cy="43130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C884E1-2FED-4033-A2A3-470222E4A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5CA43B5-AE3B-4A3E-B715-ACF72D53FB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378" y="539659"/>
            <a:ext cx="1465200" cy="400110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Acknowledgement of Country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DE2205FB-4D74-4AAD-AC18-CC348443A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78" y="2602607"/>
            <a:ext cx="6601279" cy="2072170"/>
          </a:xfrm>
        </p:spPr>
        <p:txBody>
          <a:bodyPr wrap="square">
            <a:spAutoFit/>
          </a:bodyPr>
          <a:lstStyle>
            <a:lvl1pPr eaLnBrk="0" latinLnBrk="0">
              <a:lnSpc>
                <a:spcPct val="105000"/>
              </a:lnSpc>
              <a:defRPr sz="26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AU" noProof="0"/>
              <a:t>Transport pays respects to Elders past and present, and recognise and celebrate the diversity of Aboriginal peoples and their ongoing cultures and connections to the lands and waters of NSW.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8BE7-6ADE-4295-A03E-7BEE1E6ABC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0">
              <a:defRPr>
                <a:solidFill>
                  <a:schemeClr val="bg1"/>
                </a:solidFill>
              </a:defRPr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7487750"/>
      </p:ext>
    </p:extLst>
  </p:cSld>
  <p:clrMapOvr>
    <a:masterClrMapping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DC011EA-2A3D-4549-BFA2-B7A78719E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888" y="2380343"/>
            <a:ext cx="5392737" cy="3934729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D8CD3F-049A-4376-853C-7374714B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D871039-2A13-4132-82E5-24E897E623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0" y="2380343"/>
            <a:ext cx="5648325" cy="393473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7C023-B22F-48BD-887B-ABDC0F439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6B211B-CDAC-4294-BE9B-DACA2C957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B30383F-5ABB-4FEF-9525-B30CFE82FD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3421761758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201536-2569-4E6A-8D0A-F61F3207D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6AD5D6-4C25-43E4-ADFF-6685FD3B16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7537" y="2387600"/>
            <a:ext cx="5256000" cy="344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D3B7668-672F-4A3E-96CF-77BABE0AA5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07101" y="219075"/>
            <a:ext cx="6184900" cy="6410325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7C023-B22F-48BD-887B-ABDC0F439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0076E5C3-6919-499E-A135-8D8A18C42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538" y="536575"/>
            <a:ext cx="525599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Headline goes here</a:t>
            </a:r>
            <a:endParaRPr lang="en-AU"/>
          </a:p>
        </p:txBody>
      </p:sp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5C7710C8-22B9-4FA1-AA0E-BA3617B61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538" y="1151615"/>
            <a:ext cx="525599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9A5B548C-E3E8-4B9A-ACC4-443ECE70E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759" b="44155"/>
          <a:stretch/>
        </p:blipFill>
        <p:spPr>
          <a:xfrm>
            <a:off x="1" y="6024369"/>
            <a:ext cx="1401454" cy="83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29866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2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6">
            <a:extLst>
              <a:ext uri="{FF2B5EF4-FFF2-40B4-BE49-F238E27FC236}">
                <a16:creationId xmlns:a16="http://schemas.microsoft.com/office/drawing/2014/main" id="{D01F0757-A3A0-487A-8805-FDB4E176DA64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369888" y="1870075"/>
            <a:ext cx="11450638" cy="3895725"/>
          </a:xfrm>
        </p:spPr>
        <p:txBody>
          <a:bodyPr lIns="180000" tIns="180000"/>
          <a:lstStyle>
            <a:lvl1pPr>
              <a:defRPr/>
            </a:lvl1pPr>
          </a:lstStyle>
          <a:p>
            <a:r>
              <a:rPr lang="en-AU" dirty="0"/>
              <a:t>Click icon to insert 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9727E2-E769-4F96-9EF8-1EB9BCF30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7535BCB-AB2B-43BA-9BA2-4E0C79F96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200883859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8AAD41C-7810-45E5-84B3-426E25FFAB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209800"/>
            <a:ext cx="4102100" cy="172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Chart Placeholder 9">
            <a:extLst>
              <a:ext uri="{FF2B5EF4-FFF2-40B4-BE49-F238E27FC236}">
                <a16:creationId xmlns:a16="http://schemas.microsoft.com/office/drawing/2014/main" id="{282152E8-49B7-45E4-AFE4-8810335CD019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69887" y="4095750"/>
            <a:ext cx="4102100" cy="2212975"/>
          </a:xfrm>
          <a:solidFill>
            <a:schemeClr val="bg2"/>
          </a:solidFill>
        </p:spPr>
        <p:txBody>
          <a:bodyPr lIns="180000" tIns="180000"/>
          <a:lstStyle>
            <a:lvl1pPr>
              <a:defRPr sz="1600"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7" name="Chart Placeholder 11">
            <a:extLst>
              <a:ext uri="{FF2B5EF4-FFF2-40B4-BE49-F238E27FC236}">
                <a16:creationId xmlns:a16="http://schemas.microsoft.com/office/drawing/2014/main" id="{62AA4717-416F-4218-87FE-2130778695E3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978699" y="2209800"/>
            <a:ext cx="3240000" cy="4098925"/>
          </a:xfrm>
          <a:solidFill>
            <a:schemeClr val="bg2"/>
          </a:solidFill>
        </p:spPr>
        <p:txBody>
          <a:bodyPr lIns="180000" tIns="180000"/>
          <a:lstStyle>
            <a:lvl1pPr>
              <a:defRPr sz="1600"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8" name="Chart Placeholder 13">
            <a:extLst>
              <a:ext uri="{FF2B5EF4-FFF2-40B4-BE49-F238E27FC236}">
                <a16:creationId xmlns:a16="http://schemas.microsoft.com/office/drawing/2014/main" id="{C01544E8-6B66-43DB-A472-44826B5893B8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8575974" y="2208325"/>
            <a:ext cx="3240000" cy="4100400"/>
          </a:xfrm>
          <a:solidFill>
            <a:schemeClr val="bg2"/>
          </a:solidFill>
        </p:spPr>
        <p:txBody>
          <a:bodyPr lIns="180000" tIns="180000"/>
          <a:lstStyle>
            <a:lvl1pPr>
              <a:defRPr sz="1600"/>
            </a:lvl1pPr>
          </a:lstStyle>
          <a:p>
            <a:r>
              <a:rPr lang="en-US" dirty="0"/>
              <a:t>Click icon to insert chart</a:t>
            </a:r>
            <a:endParaRPr lang="en-AU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EB0103-C442-458C-9354-75EA15B86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9BFA9D4-35F2-4302-B110-DB41F47FEB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2854784183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DDF10C4-629B-4D19-A576-64D3CDFF78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400300"/>
            <a:ext cx="3517901" cy="35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able Placeholder 9">
            <a:extLst>
              <a:ext uri="{FF2B5EF4-FFF2-40B4-BE49-F238E27FC236}">
                <a16:creationId xmlns:a16="http://schemas.microsoft.com/office/drawing/2014/main" id="{FECBD5E1-CF2F-4531-B20F-C3F923281715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4330700" y="2400300"/>
            <a:ext cx="7505700" cy="3528000"/>
          </a:xfrm>
        </p:spPr>
        <p:txBody>
          <a:bodyPr lIns="180000" tIns="180000"/>
          <a:lstStyle>
            <a:lvl1pPr>
              <a:defRPr/>
            </a:lvl1pPr>
          </a:lstStyle>
          <a:p>
            <a:r>
              <a:rPr lang="en-AU" dirty="0"/>
              <a:t>Click icon to insert 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B99139-9714-429B-9D19-07B1DA78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2FD5A48-89E8-4FC1-9C60-3A550631A3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2565092759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B92522B-256F-4851-991E-BEA3879C8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400300"/>
            <a:ext cx="3098801" cy="3895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Chart Placeholder 9">
            <a:extLst>
              <a:ext uri="{FF2B5EF4-FFF2-40B4-BE49-F238E27FC236}">
                <a16:creationId xmlns:a16="http://schemas.microsoft.com/office/drawing/2014/main" id="{186BF4EA-0B24-4D34-A7C4-F1B6D562A228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051300" y="2400300"/>
            <a:ext cx="2412000" cy="3888000"/>
          </a:xfrm>
          <a:solidFill>
            <a:schemeClr val="bg2"/>
          </a:solidFill>
        </p:spPr>
        <p:txBody>
          <a:bodyPr lIns="72000" tIns="72000"/>
          <a:lstStyle>
            <a:lvl1pPr>
              <a:defRPr sz="1600"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F66716EB-C306-4F2B-86D2-C5FEC42C23E3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731000" y="2400300"/>
            <a:ext cx="2412000" cy="3888000"/>
          </a:xfrm>
          <a:solidFill>
            <a:schemeClr val="bg2"/>
          </a:solidFill>
        </p:spPr>
        <p:txBody>
          <a:bodyPr lIns="72000" tIns="72000"/>
          <a:lstStyle>
            <a:lvl1pPr>
              <a:defRPr sz="1600"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13" name="Chart Placeholder 13">
            <a:extLst>
              <a:ext uri="{FF2B5EF4-FFF2-40B4-BE49-F238E27FC236}">
                <a16:creationId xmlns:a16="http://schemas.microsoft.com/office/drawing/2014/main" id="{EC69E65F-6BAE-4A75-A27B-7ED52E57310B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9410700" y="2400300"/>
            <a:ext cx="2412000" cy="3887788"/>
          </a:xfrm>
          <a:solidFill>
            <a:schemeClr val="bg2"/>
          </a:solidFill>
        </p:spPr>
        <p:txBody>
          <a:bodyPr lIns="72000" tIns="72000"/>
          <a:lstStyle>
            <a:lvl1pPr>
              <a:defRPr sz="1600"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0DC8676-878B-4776-9B09-310580365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3A56018-4408-4385-9044-FA66F7742F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2583446714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1CC77D9-FC69-4E5D-8753-43F0EAA4E5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400300"/>
            <a:ext cx="3340101" cy="38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Chart Placeholder 9">
            <a:extLst>
              <a:ext uri="{FF2B5EF4-FFF2-40B4-BE49-F238E27FC236}">
                <a16:creationId xmlns:a16="http://schemas.microsoft.com/office/drawing/2014/main" id="{5F65D875-58D1-447F-AB6C-4281803029A3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127500" y="2400300"/>
            <a:ext cx="7708900" cy="3852000"/>
          </a:xfrm>
          <a:solidFill>
            <a:schemeClr val="bg2"/>
          </a:solidFill>
        </p:spPr>
        <p:txBody>
          <a:bodyPr lIns="72000" tIns="72000"/>
          <a:lstStyle>
            <a:lvl1pPr>
              <a:defRPr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D748AB-C628-4E50-9A33-6599471A5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CD2F124-5301-4E5D-BDDF-B12308899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3846996583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A9CE298-A1B8-4352-A064-954246D198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400300"/>
            <a:ext cx="3340101" cy="38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9122704-43A6-4325-AE19-183B19C73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0700" y="5327650"/>
            <a:ext cx="7505700" cy="91195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400" b="0"/>
            </a:lvl1pPr>
          </a:lstStyle>
          <a:p>
            <a:pPr lvl="0"/>
            <a:r>
              <a:rPr lang="en-US"/>
              <a:t>Insert commentary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65054AE-BAB3-44E5-91E0-C6C44659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E097410-E340-43E5-969F-EA86E9551B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2431795219"/>
      </p:ext>
    </p:extLst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A9CE298-A1B8-4352-A064-954246D198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400300"/>
            <a:ext cx="3340101" cy="38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Chart Placeholder 9">
            <a:extLst>
              <a:ext uri="{FF2B5EF4-FFF2-40B4-BE49-F238E27FC236}">
                <a16:creationId xmlns:a16="http://schemas.microsoft.com/office/drawing/2014/main" id="{A68B1ABB-1349-4E5C-9CCC-46DB8378887A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127500" y="2387600"/>
            <a:ext cx="7708900" cy="3852000"/>
          </a:xfrm>
          <a:solidFill>
            <a:schemeClr val="bg2"/>
          </a:solidFill>
        </p:spPr>
        <p:txBody>
          <a:bodyPr lIns="72000" tIns="72000"/>
          <a:lstStyle>
            <a:lvl1pPr>
              <a:defRPr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14C3D0-80AC-4F58-B06D-29ED03A46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5E31656-1D9F-4E9F-A6D7-7987E9311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4023688927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BA5EF91-147D-4115-B541-06AA4AF7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8DE6D9-8A60-43E8-A6CB-FCC3B6AE4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151910594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D31E3E4-5771-49B7-86F5-4BB070B5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410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C884E1-2FED-4033-A2A3-470222E4A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5CA43B5-AE3B-4A3E-B715-ACF72D53FB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378" y="539659"/>
            <a:ext cx="1465200" cy="400110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Acknowledgement of Country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DE2205FB-4D74-4AAD-AC18-CC348443A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78" y="2602607"/>
            <a:ext cx="6601279" cy="2072170"/>
          </a:xfrm>
        </p:spPr>
        <p:txBody>
          <a:bodyPr wrap="square">
            <a:spAutoFit/>
          </a:bodyPr>
          <a:lstStyle>
            <a:lvl1pPr eaLnBrk="0" latinLnBrk="0">
              <a:lnSpc>
                <a:spcPct val="105000"/>
              </a:lnSpc>
              <a:defRPr sz="26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AU" noProof="0"/>
              <a:t>Transport pays respects to Elders past and present, and recognise and celebrate the diversity of Aboriginal peoples and their ongoing cultures and connections to the lands and waters of NSW.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6E7E99-F6C1-4AE7-BE5C-CB0F1F8032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9492" b="40564"/>
          <a:stretch/>
        </p:blipFill>
        <p:spPr>
          <a:xfrm>
            <a:off x="7505700" y="3390900"/>
            <a:ext cx="4686303" cy="34671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8BE7-6ADE-4295-A03E-7BEE1E6A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0">
              <a:defRPr>
                <a:solidFill>
                  <a:schemeClr val="bg1"/>
                </a:solidFill>
              </a:defRPr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1585293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8BE7-6ADE-4295-A03E-7BEE1E6A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7767379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6C5246-D6C4-45F8-B4BE-329928B0C3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3"/>
            <a:ext cx="12192000" cy="5299900"/>
          </a:xfrm>
          <a:solidFill>
            <a:schemeClr val="bg2"/>
          </a:solidFill>
        </p:spPr>
        <p:txBody>
          <a:bodyPr lIns="360000" tIns="288000" anchor="t"/>
          <a:lstStyle>
            <a:lvl1pPr>
              <a:defRPr/>
            </a:lvl1pPr>
          </a:lstStyle>
          <a:p>
            <a:r>
              <a:rPr lang="en-AU" dirty="0"/>
              <a:t>Click icon to insert image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1666558"/>
            <a:ext cx="5508399" cy="1661993"/>
          </a:xfrm>
        </p:spPr>
        <p:txBody>
          <a:bodyPr/>
          <a:lstStyle>
            <a:lvl1pPr>
              <a:lnSpc>
                <a:spcPct val="90000"/>
              </a:lnSpc>
              <a:defRPr sz="60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heading</a:t>
            </a:r>
            <a:endParaRPr lang="en-AU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D05717-9ACC-4755-814C-722E4EBD2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15217" y="5741761"/>
            <a:ext cx="6325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687243-3B6F-433F-AAB9-935E793F8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7617" y="5741761"/>
            <a:ext cx="33124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C4AE66B6-D8E1-4208-A2BC-ADF256915B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19980" y="5888667"/>
            <a:ext cx="6325200" cy="3231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1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Subtitle here or author or presenter details</a:t>
            </a: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1505C058-14B4-4CAD-8EB7-30F444EC0D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16938" y="5888668"/>
            <a:ext cx="3303587" cy="4616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Month Year</a:t>
            </a:r>
          </a:p>
          <a:p>
            <a:pPr lvl="0"/>
            <a:r>
              <a:rPr lang="en-US"/>
              <a:t>transport.nsw.gov.au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B91F2B4-C3E5-457A-8446-740B6C3DF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27142" y="5515373"/>
            <a:ext cx="3298146" cy="226388"/>
          </a:xfrm>
          <a:custGeom>
            <a:avLst/>
            <a:gdLst>
              <a:gd name="connsiteX0" fmla="*/ 0 w 1143000"/>
              <a:gd name="connsiteY0" fmla="*/ 1104900 h 1104900"/>
              <a:gd name="connsiteX1" fmla="*/ 1143000 w 1143000"/>
              <a:gd name="connsiteY1" fmla="*/ 1104900 h 1104900"/>
              <a:gd name="connsiteX2" fmla="*/ 1143000 w 1143000"/>
              <a:gd name="connsiteY2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1104900">
                <a:moveTo>
                  <a:pt x="0" y="1104900"/>
                </a:moveTo>
                <a:lnTo>
                  <a:pt x="1143000" y="1104900"/>
                </a:lnTo>
                <a:lnTo>
                  <a:pt x="1143000" y="0"/>
                </a:lnTo>
              </a:path>
            </a:pathLst>
          </a:cu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73AA3-86F5-4118-B111-2B7CF6B52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59207" y="536575"/>
            <a:ext cx="1666081" cy="333586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3175">
            <a:solidFill>
              <a:schemeClr val="bg1"/>
            </a:solidFill>
          </a:ln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8E55593-6954-4B38-9A4F-7A37032BB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825288" y="540173"/>
            <a:ext cx="0" cy="4975200"/>
          </a:xfrm>
          <a:noFill/>
          <a:ln w="3175">
            <a:solidFill>
              <a:schemeClr val="bg1"/>
            </a:solidFill>
          </a:ln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1777967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6C5246-D6C4-45F8-B4BE-329928B0C3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3"/>
            <a:ext cx="12192000" cy="5299900"/>
          </a:xfrm>
          <a:solidFill>
            <a:schemeClr val="bg2"/>
          </a:solidFill>
        </p:spPr>
        <p:txBody>
          <a:bodyPr lIns="360000" tIns="288000" anchor="t"/>
          <a:lstStyle>
            <a:lvl1pPr>
              <a:defRPr/>
            </a:lvl1pPr>
          </a:lstStyle>
          <a:p>
            <a:r>
              <a:rPr lang="en-AU" dirty="0"/>
              <a:t>Click icon to insert image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1666558"/>
            <a:ext cx="5508399" cy="1661993"/>
          </a:xfrm>
        </p:spPr>
        <p:txBody>
          <a:bodyPr/>
          <a:lstStyle>
            <a:lvl1pPr>
              <a:lnSpc>
                <a:spcPct val="90000"/>
              </a:lnSpc>
              <a:defRPr sz="60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heading</a:t>
            </a:r>
            <a:endParaRPr lang="en-AU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D05717-9ACC-4755-814C-722E4EBD2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15217" y="5741761"/>
            <a:ext cx="6325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687243-3B6F-433F-AAB9-935E793F8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7617" y="5741761"/>
            <a:ext cx="33124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C4AE66B6-D8E1-4208-A2BC-ADF256915B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19980" y="5888667"/>
            <a:ext cx="6325200" cy="3231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1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Subtitle here or author or presenter details</a:t>
            </a: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1505C058-14B4-4CAD-8EB7-30F444EC0D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16938" y="5888668"/>
            <a:ext cx="3303587" cy="4616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Month Year</a:t>
            </a:r>
          </a:p>
          <a:p>
            <a:pPr lvl="0"/>
            <a:r>
              <a:rPr lang="en-US"/>
              <a:t>transport.nsw.gov.au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A133282-0F45-4013-A52D-DD27DC5F2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159207" y="536575"/>
            <a:ext cx="1666081" cy="333586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6350">
            <a:solidFill>
              <a:srgbClr val="FFF4CF"/>
            </a:solidFill>
          </a:ln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36E0C0C-DB75-4A37-B589-EFECCD46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825288" y="540173"/>
            <a:ext cx="0" cy="4975200"/>
          </a:xfrm>
          <a:noFill/>
          <a:ln w="3175">
            <a:solidFill>
              <a:srgbClr val="FFF4CF"/>
            </a:solidFill>
          </a:ln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EE2D61-FF7D-4227-8592-8CA1D4D8C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27142" y="5515373"/>
            <a:ext cx="3298146" cy="226388"/>
          </a:xfrm>
          <a:custGeom>
            <a:avLst/>
            <a:gdLst>
              <a:gd name="connsiteX0" fmla="*/ 0 w 1143000"/>
              <a:gd name="connsiteY0" fmla="*/ 1104900 h 1104900"/>
              <a:gd name="connsiteX1" fmla="*/ 1143000 w 1143000"/>
              <a:gd name="connsiteY1" fmla="*/ 1104900 h 1104900"/>
              <a:gd name="connsiteX2" fmla="*/ 1143000 w 1143000"/>
              <a:gd name="connsiteY2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1104900">
                <a:moveTo>
                  <a:pt x="0" y="1104900"/>
                </a:moveTo>
                <a:lnTo>
                  <a:pt x="1143000" y="1104900"/>
                </a:lnTo>
                <a:lnTo>
                  <a:pt x="1143000" y="0"/>
                </a:lnTo>
              </a:path>
            </a:pathLst>
          </a:cu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74318058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5709A6F-E5C8-4633-971B-8D46280ED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69887" y="536575"/>
            <a:ext cx="11450638" cy="333586"/>
            <a:chOff x="369887" y="536575"/>
            <a:chExt cx="11450638" cy="333586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C7F51BB8-75EB-4E81-A85B-59963442DF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4444" y="536575"/>
              <a:ext cx="1666081" cy="333586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974EE03-67D3-4C87-A0EA-D8FC20AC421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69887" y="870161"/>
              <a:ext cx="11450638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611" y="5633494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350" y="1666558"/>
            <a:ext cx="5400000" cy="1661993"/>
          </a:xfrm>
        </p:spPr>
        <p:txBody>
          <a:bodyPr/>
          <a:lstStyle>
            <a:lvl1pPr>
              <a:lnSpc>
                <a:spcPct val="90000"/>
              </a:lnSpc>
              <a:defRPr sz="600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heading</a:t>
            </a:r>
            <a:endParaRPr lang="en-AU"/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EA9CD119-E15A-4296-95B3-D7CC266C4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30512" y="6120759"/>
            <a:ext cx="1997342" cy="246221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6C5246-D6C4-45F8-B4BE-329928B0C3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34628" y="219073"/>
            <a:ext cx="5457371" cy="635589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(859 x 1001 px)</a:t>
            </a:r>
            <a:endParaRPr lang="en-A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7EEBCCF-F8C6-4E78-BFAD-00D5C82E8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2268" y="870161"/>
            <a:ext cx="11450638" cy="0"/>
          </a:xfrm>
          <a:noFill/>
          <a:ln w="3175">
            <a:solidFill>
              <a:schemeClr val="accent3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40BFF66-1A5E-4453-8896-FE1443572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159207" y="536575"/>
            <a:ext cx="1666081" cy="333586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6350">
            <a:solidFill>
              <a:schemeClr val="accent3"/>
            </a:solidFill>
          </a:ln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5CD263-F57F-4249-B6AD-886A4AB29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868275"/>
            <a:ext cx="0" cy="54468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2856"/>
      </p:ext>
    </p:extLst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59058AD-7E8E-4068-BD36-787D1C15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19073"/>
            <a:ext cx="12192000" cy="5299900"/>
            <a:chOff x="0" y="219073"/>
            <a:chExt cx="12192000" cy="52999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86458-5C7B-4718-A5CE-D16BA0806A12}"/>
                </a:ext>
              </a:extLst>
            </p:cNvPr>
            <p:cNvSpPr/>
            <p:nvPr userDrawn="1"/>
          </p:nvSpPr>
          <p:spPr>
            <a:xfrm>
              <a:off x="0" y="219073"/>
              <a:ext cx="12192000" cy="406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0B14A4-35E7-48FA-98BE-AD4CBD763445}"/>
                </a:ext>
              </a:extLst>
            </p:cNvPr>
            <p:cNvSpPr/>
            <p:nvPr userDrawn="1"/>
          </p:nvSpPr>
          <p:spPr>
            <a:xfrm>
              <a:off x="0" y="4287073"/>
              <a:ext cx="12192000" cy="1231900"/>
            </a:xfrm>
            <a:prstGeom prst="rect">
              <a:avLst/>
            </a:prstGeom>
            <a:solidFill>
              <a:srgbClr val="FFF4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21F89D-D2B7-4489-8C39-FDE105CC6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79848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DA4B71-04AC-4574-8D9F-E6AA7770F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5927" y="4482081"/>
            <a:ext cx="330459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39C0937-D915-49A3-8215-56D7BC88B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2955131" cy="30777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F1B39545-3F28-4332-908C-95CAA8EE7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4032250" cy="4616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Name Surname, Division </a:t>
            </a:r>
          </a:p>
          <a:p>
            <a:pPr lvl="0"/>
            <a:r>
              <a:rPr lang="en-US"/>
              <a:t>January 2022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5927" y="4654550"/>
            <a:ext cx="3305175" cy="230832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E6EB7D6-D6BA-40D4-B07D-8B8E6ED42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32168"/>
      </p:ext>
    </p:extLst>
  </p:cSld>
  <p:clrMapOvr>
    <a:masterClrMapping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59058AD-7E8E-4068-BD36-787D1C15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19073"/>
            <a:ext cx="12192000" cy="5299900"/>
            <a:chOff x="0" y="219073"/>
            <a:chExt cx="12192000" cy="52999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86458-5C7B-4718-A5CE-D16BA0806A12}"/>
                </a:ext>
              </a:extLst>
            </p:cNvPr>
            <p:cNvSpPr/>
            <p:nvPr userDrawn="1"/>
          </p:nvSpPr>
          <p:spPr>
            <a:xfrm>
              <a:off x="0" y="219073"/>
              <a:ext cx="12192000" cy="40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0B14A4-35E7-48FA-98BE-AD4CBD763445}"/>
                </a:ext>
              </a:extLst>
            </p:cNvPr>
            <p:cNvSpPr/>
            <p:nvPr userDrawn="1"/>
          </p:nvSpPr>
          <p:spPr>
            <a:xfrm>
              <a:off x="0" y="4287073"/>
              <a:ext cx="12192000" cy="1231900"/>
            </a:xfrm>
            <a:prstGeom prst="rect">
              <a:avLst/>
            </a:prstGeom>
            <a:solidFill>
              <a:srgbClr val="FFF4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21F89D-D2B7-4489-8C39-FDE105CC6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79848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DA4B71-04AC-4574-8D9F-E6AA7770F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5927" y="4482081"/>
            <a:ext cx="330459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39C0937-D915-49A3-8215-56D7BC88B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2955131" cy="30777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F1B39545-3F28-4332-908C-95CAA8EE7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4032250" cy="4616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Name Surname, Division </a:t>
            </a:r>
          </a:p>
          <a:p>
            <a:pPr lvl="0"/>
            <a:r>
              <a:rPr lang="en-US"/>
              <a:t>January 2022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5927" y="4654550"/>
            <a:ext cx="3305175" cy="230832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E6EB7D6-D6BA-40D4-B07D-8B8E6ED42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03396"/>
      </p:ext>
    </p:extLst>
  </p:cSld>
  <p:clrMapOvr>
    <a:masterClrMapping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686458-5C7B-4718-A5CE-D16BA0806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3"/>
            <a:ext cx="12192000" cy="52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21F89D-D2B7-4489-8C39-FDE105CC6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79848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DA4B71-04AC-4574-8D9F-E6AA7770F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5927" y="4482081"/>
            <a:ext cx="330459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39C0937-D915-49A3-8215-56D7BC88B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2955131" cy="30777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F1B39545-3F28-4332-908C-95CAA8EE7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4032250" cy="4616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Name Surname, Division </a:t>
            </a:r>
          </a:p>
          <a:p>
            <a:pPr lvl="0"/>
            <a:r>
              <a:rPr lang="en-US"/>
              <a:t>January 2022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5927" y="4654550"/>
            <a:ext cx="3305175" cy="230832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7F51BB8-75EB-4E81-A85B-59963442D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91781"/>
      </p:ext>
    </p:extLst>
  </p:cSld>
  <p:clrMapOvr>
    <a:masterClrMapping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686458-5C7B-4718-A5CE-D16BA0806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3"/>
            <a:ext cx="12192000" cy="52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21F89D-D2B7-4489-8C39-FDE105CC6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79848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DA4B71-04AC-4574-8D9F-E6AA7770F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5927" y="4482081"/>
            <a:ext cx="330459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39C0937-D915-49A3-8215-56D7BC88B2B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2955131" cy="30777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F1B39545-3F28-4332-908C-95CAA8EE7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4032250" cy="4616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Name Surname, Division </a:t>
            </a:r>
          </a:p>
          <a:p>
            <a:pPr lvl="0"/>
            <a:r>
              <a:rPr lang="en-US"/>
              <a:t>January 2022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5927" y="4654550"/>
            <a:ext cx="3305175" cy="230832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7F51BB8-75EB-4E81-A85B-59963442D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4740"/>
      </p:ext>
    </p:extLst>
  </p:cSld>
  <p:clrMapOvr>
    <a:masterClrMapping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B341FC2-16A9-4FBA-95DB-6A8B9848A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10971" y="219072"/>
            <a:ext cx="8341756" cy="63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9341FF3E-55B2-4B4D-92C0-07A14A50D5A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2"/>
            <a:ext cx="2510971" cy="6357600"/>
          </a:xfrm>
          <a:solidFill>
            <a:schemeClr val="bg2"/>
          </a:solidFill>
        </p:spPr>
        <p:txBody>
          <a:bodyPr lIns="360000" tIns="288000" rIns="180000" bIns="288000" anchor="ctr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(395 x 1002 px)</a:t>
            </a:r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7306" y="1431215"/>
            <a:ext cx="7116866" cy="14773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2547" y="6122829"/>
            <a:ext cx="2109074" cy="246221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B1DB8B4-2564-4607-A71D-D91F6925A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3599" y="541338"/>
            <a:ext cx="626926" cy="68158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3F82B14-178A-4090-99D8-C3C750E4F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8316" y="536575"/>
            <a:ext cx="1666081" cy="33358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A3B812-523E-4327-B7C5-0EED54ED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88316" y="536575"/>
            <a:ext cx="0" cy="5778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A2F24D9D-76C9-4474-A6A2-EB401D23D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3880" y="4533248"/>
            <a:ext cx="3152745" cy="232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42845"/>
      </p:ext>
    </p:extLst>
  </p:cSld>
  <p:clrMapOvr>
    <a:masterClrMapping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765830-DC94-43AE-A997-B04098C7E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10971" y="219072"/>
            <a:ext cx="8341756" cy="635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A17E3BC-44C6-438C-810C-CCB1ECFCCD8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2"/>
            <a:ext cx="2510971" cy="6357600"/>
          </a:xfrm>
          <a:solidFill>
            <a:schemeClr val="bg2"/>
          </a:solidFill>
        </p:spPr>
        <p:txBody>
          <a:bodyPr lIns="360000" tIns="288000" rIns="180000" bIns="288000" anchor="ctr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(395 x 1002 px)</a:t>
            </a:r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7306" y="1431215"/>
            <a:ext cx="7116866" cy="14773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2547" y="6122829"/>
            <a:ext cx="2109074" cy="246221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B1DB8B4-2564-4607-A71D-D91F6925A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3599" y="541338"/>
            <a:ext cx="626926" cy="68158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3F82B14-178A-4090-99D8-C3C750E4F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8316" y="536575"/>
            <a:ext cx="1666081" cy="33358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A3B812-523E-4327-B7C5-0EED54ED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88316" y="536575"/>
            <a:ext cx="0" cy="5778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A2F24D9D-76C9-4474-A6A2-EB401D23D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3880" y="4533248"/>
            <a:ext cx="3152745" cy="232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713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raphic 52">
            <a:extLst>
              <a:ext uri="{FF2B5EF4-FFF2-40B4-BE49-F238E27FC236}">
                <a16:creationId xmlns:a16="http://schemas.microsoft.com/office/drawing/2014/main" id="{CF4D94A1-7987-4D1F-8550-BD9F4DAB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19072"/>
            <a:ext cx="12192000" cy="64103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C884E1-2FED-4033-A2A3-470222E4A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1905000"/>
            <a:ext cx="0" cy="29956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5CA43B5-AE3B-4A3E-B715-ACF72D53FB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309" y="1905000"/>
            <a:ext cx="1465200" cy="40011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Acknowledgement of Country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DE2205FB-4D74-4AAD-AC18-CC348443A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0154" y="1857375"/>
            <a:ext cx="6238646" cy="1912768"/>
          </a:xfrm>
        </p:spPr>
        <p:txBody>
          <a:bodyPr wrap="square">
            <a:spAutoFit/>
          </a:bodyPr>
          <a:lstStyle>
            <a:lvl1pPr latinLnBrk="0">
              <a:lnSpc>
                <a:spcPct val="105000"/>
              </a:lnSpc>
              <a:defRPr sz="24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AU" noProof="0"/>
              <a:t>Transport pays respects to Elders past and present, and recognise and celebrate the diversity of Aboriginal peoples and their ongoing cultures and connections to the lands and waters of NSW.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8BE7-6ADE-4295-A03E-7BEE1E6A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D261ABF-9013-4FA8-A4F5-08E84AE12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24968" y="1905000"/>
            <a:ext cx="0" cy="34718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33477"/>
      </p:ext>
    </p:extLst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9B21D7A-AB9E-4CD3-A958-EC790AF5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355897"/>
          </a:xfrm>
          <a:prstGeom prst="rect">
            <a:avLst/>
          </a:prstGeom>
          <a:solidFill>
            <a:srgbClr val="FDDE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20F0BF-1B13-4F46-A974-10F49C7E1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633494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6" y="2072958"/>
            <a:ext cx="6107109" cy="1477328"/>
          </a:xfrm>
        </p:spPr>
        <p:txBody>
          <a:bodyPr/>
          <a:lstStyle>
            <a:lvl1pPr>
              <a:lnSpc>
                <a:spcPct val="100000"/>
              </a:lnSpc>
              <a:defRPr sz="480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EA9CD119-E15A-4296-95B3-D7CC266C4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0887" y="6120759"/>
            <a:ext cx="1997342" cy="246221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6C5246-D6C4-45F8-B4BE-329928B0C3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40600" y="219072"/>
            <a:ext cx="4851399" cy="635589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(764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  <a:r>
              <a:rPr lang="en-US" altLang="ko-KR" dirty="0"/>
              <a:t>1001</a:t>
            </a:r>
            <a:r>
              <a:rPr lang="ko-KR" altLang="en-US" dirty="0"/>
              <a:t> </a:t>
            </a:r>
            <a:r>
              <a:rPr lang="en-US" altLang="ko-KR" dirty="0"/>
              <a:t>px)</a:t>
            </a:r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079E365-B29F-4FD0-8DF9-35FE6E565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98253"/>
      </p:ext>
    </p:extLst>
  </p:cSld>
  <p:clrMapOvr>
    <a:masterClrMapping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9B21D7A-AB9E-4CD3-A958-EC790AF5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355897"/>
          </a:xfrm>
          <a:prstGeom prst="rect">
            <a:avLst/>
          </a:prstGeom>
          <a:solidFill>
            <a:srgbClr val="DBF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079E365-B29F-4FD0-8DF9-35FE6E565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4B8E76-FAE7-4C1D-8481-523561443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633494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6" y="2072958"/>
            <a:ext cx="6107109" cy="1477328"/>
          </a:xfrm>
        </p:spPr>
        <p:txBody>
          <a:bodyPr/>
          <a:lstStyle>
            <a:lvl1pPr>
              <a:lnSpc>
                <a:spcPct val="100000"/>
              </a:lnSpc>
              <a:defRPr sz="480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EA9CD119-E15A-4296-95B3-D7CC266C4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0887" y="6120759"/>
            <a:ext cx="1997342" cy="246221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6C5246-D6C4-45F8-B4BE-329928B0C3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40600" y="219072"/>
            <a:ext cx="4851399" cy="635589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(764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  <a:r>
              <a:rPr lang="en-US" altLang="ko-KR" dirty="0"/>
              <a:t>1001</a:t>
            </a:r>
            <a:r>
              <a:rPr lang="ko-KR" altLang="en-US" dirty="0"/>
              <a:t> </a:t>
            </a:r>
            <a:r>
              <a:rPr lang="en-US" altLang="ko-KR" dirty="0"/>
              <a:t>px)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8836201"/>
      </p:ext>
    </p:extLst>
  </p:cSld>
  <p:clrMapOvr>
    <a:masterClrMapping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FFB743B-81C1-4AB3-9508-CADC1DA5C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3"/>
            <a:ext cx="12192000" cy="52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A079E365-B29F-4FD0-8DF9-35FE6E565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95DDE74-5FCB-4D20-9522-2E2C888D3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9366" b="40244"/>
          <a:stretch/>
        </p:blipFill>
        <p:spPr>
          <a:xfrm>
            <a:off x="7605849" y="3327400"/>
            <a:ext cx="4586152" cy="3530600"/>
          </a:xfrm>
          <a:prstGeom prst="rect">
            <a:avLst/>
          </a:prstGeom>
        </p:spPr>
      </p:pic>
      <p:sp>
        <p:nvSpPr>
          <p:cNvPr id="24" name="Title 7">
            <a:extLst>
              <a:ext uri="{FF2B5EF4-FFF2-40B4-BE49-F238E27FC236}">
                <a16:creationId xmlns:a16="http://schemas.microsoft.com/office/drawing/2014/main" id="{ED5BDAA0-F4E2-4E94-BEF6-67F208B4E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403A3A-C07F-413E-BDFB-1B2F7974C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329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5E8CDD3-F6AC-42BE-8691-73FFD8DE57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3293269" cy="30777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3F1826A2-80FB-46AD-93B5-A287204A94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3293268" cy="4616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Position and division</a:t>
            </a:r>
            <a:endParaRPr lang="en-AU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0F409A9-DBC3-4DEC-9545-34883975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60800" y="4482081"/>
            <a:ext cx="329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>
            <a:extLst>
              <a:ext uri="{FF2B5EF4-FFF2-40B4-BE49-F238E27FC236}">
                <a16:creationId xmlns:a16="http://schemas.microsoft.com/office/drawing/2014/main" id="{BE1F553C-4155-46E8-9575-910560631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949F162-5529-44CF-9505-76A88EE9C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5222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EA9CD119-E15A-4296-95B3-D7CC266C4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66956" y="6169667"/>
            <a:ext cx="1997342" cy="230832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2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</p:spTree>
    <p:extLst>
      <p:ext uri="{BB962C8B-B14F-4D97-AF65-F5344CB8AC3E}">
        <p14:creationId xmlns:p14="http://schemas.microsoft.com/office/powerpoint/2010/main" val="706672188"/>
      </p:ext>
    </p:extLst>
  </p:cSld>
  <p:clrMapOvr>
    <a:masterClrMapping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FFB743B-81C1-4AB3-9508-CADC1DA5C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3"/>
            <a:ext cx="12192000" cy="52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A079E365-B29F-4FD0-8DF9-35FE6E565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95DDE74-5FCB-4D20-9522-2E2C888D3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9366" b="40244"/>
          <a:stretch/>
        </p:blipFill>
        <p:spPr>
          <a:xfrm>
            <a:off x="7605849" y="3327400"/>
            <a:ext cx="4586152" cy="3530600"/>
          </a:xfrm>
          <a:prstGeom prst="rect">
            <a:avLst/>
          </a:prstGeom>
        </p:spPr>
      </p:pic>
      <p:sp>
        <p:nvSpPr>
          <p:cNvPr id="24" name="Title 7">
            <a:extLst>
              <a:ext uri="{FF2B5EF4-FFF2-40B4-BE49-F238E27FC236}">
                <a16:creationId xmlns:a16="http://schemas.microsoft.com/office/drawing/2014/main" id="{ED5BDAA0-F4E2-4E94-BEF6-67F208B4E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403A3A-C07F-413E-BDFB-1B2F7974C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329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5E8CDD3-F6AC-42BE-8691-73FFD8DE57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3293269" cy="30777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3F1826A2-80FB-46AD-93B5-A287204A94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3293268" cy="4616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Position and division</a:t>
            </a:r>
            <a:endParaRPr lang="en-AU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0F409A9-DBC3-4DEC-9545-34883975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60800" y="4482081"/>
            <a:ext cx="329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>
            <a:extLst>
              <a:ext uri="{FF2B5EF4-FFF2-40B4-BE49-F238E27FC236}">
                <a16:creationId xmlns:a16="http://schemas.microsoft.com/office/drawing/2014/main" id="{BE1F553C-4155-46E8-9575-910560631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949F162-5529-44CF-9505-76A88EE9C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5222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EA9CD119-E15A-4296-95B3-D7CC266C4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66956" y="6169667"/>
            <a:ext cx="1997342" cy="230832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2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</p:spTree>
    <p:extLst>
      <p:ext uri="{BB962C8B-B14F-4D97-AF65-F5344CB8AC3E}">
        <p14:creationId xmlns:p14="http://schemas.microsoft.com/office/powerpoint/2010/main" val="3350788861"/>
      </p:ext>
    </p:extLst>
  </p:cSld>
  <p:clrMapOvr>
    <a:masterClrMapping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9D7A7A-A10D-4208-BAF6-3074AECD0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410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29" name="Graphic 28" descr="Graphic: Transport Taxis Trains Trucks">
            <a:extLst>
              <a:ext uri="{FF2B5EF4-FFF2-40B4-BE49-F238E27FC236}">
                <a16:creationId xmlns:a16="http://schemas.microsoft.com/office/drawing/2014/main" id="{DCF44F10-44E2-4EA5-BAA6-F3343917CE5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226"/>
          <a:stretch>
            <a:fillRect/>
          </a:stretch>
        </p:blipFill>
        <p:spPr>
          <a:xfrm>
            <a:off x="369888" y="2558087"/>
            <a:ext cx="11822113" cy="1454400"/>
          </a:xfrm>
          <a:custGeom>
            <a:avLst/>
            <a:gdLst>
              <a:gd name="connsiteX0" fmla="*/ 0 w 11822113"/>
              <a:gd name="connsiteY0" fmla="*/ 0 h 1454400"/>
              <a:gd name="connsiteX1" fmla="*/ 11822113 w 11822113"/>
              <a:gd name="connsiteY1" fmla="*/ 0 h 1454400"/>
              <a:gd name="connsiteX2" fmla="*/ 11822113 w 11822113"/>
              <a:gd name="connsiteY2" fmla="*/ 1454400 h 1454400"/>
              <a:gd name="connsiteX3" fmla="*/ 0 w 11822113"/>
              <a:gd name="connsiteY3" fmla="*/ 1454400 h 14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2113" h="1454400">
                <a:moveTo>
                  <a:pt x="0" y="0"/>
                </a:moveTo>
                <a:lnTo>
                  <a:pt x="11822113" y="0"/>
                </a:lnTo>
                <a:lnTo>
                  <a:pt x="11822113" y="1454400"/>
                </a:lnTo>
                <a:lnTo>
                  <a:pt x="0" y="14544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7C1F15-6E1F-4A71-9060-FDEDCCA44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29824" y="219072"/>
            <a:ext cx="2162175" cy="6410328"/>
          </a:xfrm>
          <a:prstGeom prst="rect">
            <a:avLst/>
          </a:prstGeom>
          <a:solidFill>
            <a:srgbClr val="FDDE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6C14663-11C3-4A6B-97FA-DB5FDC596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3599" y="541338"/>
            <a:ext cx="626926" cy="68158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B86CB6-7E27-4CF5-B4BF-4019FF067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7" y="536575"/>
            <a:ext cx="96599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3E6CBF64-1808-4260-B66B-5D7A0C476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F75999-4DD8-46A0-B94B-0D13BCBA7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1310" y="2309811"/>
            <a:ext cx="2615746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C5550B-B764-4BEE-8E84-935DC5838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610097"/>
            <a:ext cx="5172075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E7A864-2168-4F12-8412-DD44041FA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437563" y="4525819"/>
            <a:ext cx="1598401" cy="2131200"/>
            <a:chOff x="8437563" y="4525819"/>
            <a:chExt cx="1598401" cy="2131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92F276-4E6A-4FEC-930E-3AB87F808EFC}"/>
                </a:ext>
              </a:extLst>
            </p:cNvPr>
            <p:cNvSpPr/>
            <p:nvPr userDrawn="1"/>
          </p:nvSpPr>
          <p:spPr>
            <a:xfrm>
              <a:off x="8437564" y="4525819"/>
              <a:ext cx="1598400" cy="2131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B2569FA-0776-4406-831B-5F942846AF43}"/>
                </a:ext>
              </a:extLst>
            </p:cNvPr>
            <p:cNvCxnSpPr/>
            <p:nvPr userDrawn="1"/>
          </p:nvCxnSpPr>
          <p:spPr>
            <a:xfrm>
              <a:off x="8437563" y="47922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28F4B72-B39E-4FD3-B001-B201A8D9E430}"/>
                </a:ext>
              </a:extLst>
            </p:cNvPr>
            <p:cNvCxnSpPr/>
            <p:nvPr userDrawn="1"/>
          </p:nvCxnSpPr>
          <p:spPr>
            <a:xfrm>
              <a:off x="8437563" y="50586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E7BE41B-2331-485C-AC96-B2F770F9D5B0}"/>
                </a:ext>
              </a:extLst>
            </p:cNvPr>
            <p:cNvCxnSpPr/>
            <p:nvPr userDrawn="1"/>
          </p:nvCxnSpPr>
          <p:spPr>
            <a:xfrm>
              <a:off x="8437563" y="53250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6E0A033-025A-4A6B-99AC-4F6F4E830E6D}"/>
                </a:ext>
              </a:extLst>
            </p:cNvPr>
            <p:cNvCxnSpPr/>
            <p:nvPr userDrawn="1"/>
          </p:nvCxnSpPr>
          <p:spPr>
            <a:xfrm>
              <a:off x="8437563" y="55914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464E3C1-7F2A-4C4E-A605-9CC1FDE452EF}"/>
                </a:ext>
              </a:extLst>
            </p:cNvPr>
            <p:cNvCxnSpPr/>
            <p:nvPr userDrawn="1"/>
          </p:nvCxnSpPr>
          <p:spPr>
            <a:xfrm>
              <a:off x="8437563" y="58578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3B80D4-34FA-4694-A0DF-7C455FF98132}"/>
                </a:ext>
              </a:extLst>
            </p:cNvPr>
            <p:cNvCxnSpPr/>
            <p:nvPr userDrawn="1"/>
          </p:nvCxnSpPr>
          <p:spPr>
            <a:xfrm>
              <a:off x="8437563" y="61242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712017-4F29-42EE-8217-10395EBE06DA}"/>
                </a:ext>
              </a:extLst>
            </p:cNvPr>
            <p:cNvCxnSpPr/>
            <p:nvPr userDrawn="1"/>
          </p:nvCxnSpPr>
          <p:spPr>
            <a:xfrm>
              <a:off x="8437563" y="63906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8478A88-A4D9-479D-98C0-FC35DB4F1ACD}"/>
                </a:ext>
              </a:extLst>
            </p:cNvPr>
            <p:cNvCxnSpPr/>
            <p:nvPr userDrawn="1"/>
          </p:nvCxnSpPr>
          <p:spPr>
            <a:xfrm>
              <a:off x="87039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733447-6A7B-46EA-BD9F-CFF6DAA91614}"/>
                </a:ext>
              </a:extLst>
            </p:cNvPr>
            <p:cNvCxnSpPr/>
            <p:nvPr userDrawn="1"/>
          </p:nvCxnSpPr>
          <p:spPr>
            <a:xfrm>
              <a:off x="89703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8EC1A35-CD34-4F78-BE51-8BE5B7D418EA}"/>
                </a:ext>
              </a:extLst>
            </p:cNvPr>
            <p:cNvCxnSpPr/>
            <p:nvPr userDrawn="1"/>
          </p:nvCxnSpPr>
          <p:spPr>
            <a:xfrm>
              <a:off x="92367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7237639-9BD4-4022-8A15-17629C9A0EA5}"/>
                </a:ext>
              </a:extLst>
            </p:cNvPr>
            <p:cNvCxnSpPr/>
            <p:nvPr userDrawn="1"/>
          </p:nvCxnSpPr>
          <p:spPr>
            <a:xfrm>
              <a:off x="95031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B03F4EF-6851-4A2D-ACE4-C9E13A716CCF}"/>
                </a:ext>
              </a:extLst>
            </p:cNvPr>
            <p:cNvCxnSpPr/>
            <p:nvPr userDrawn="1"/>
          </p:nvCxnSpPr>
          <p:spPr>
            <a:xfrm>
              <a:off x="97695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962007"/>
      </p:ext>
    </p:extLst>
  </p:cSld>
  <p:clrMapOvr>
    <a:masterClrMapping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9D7A7A-A10D-4208-BAF6-3074AECD0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410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1" name="Graphic 30" descr="Graphic: Transport Taxis Trains Trucks">
            <a:extLst>
              <a:ext uri="{FF2B5EF4-FFF2-40B4-BE49-F238E27FC236}">
                <a16:creationId xmlns:a16="http://schemas.microsoft.com/office/drawing/2014/main" id="{EC3E3312-6A90-49DA-A3AB-AD57C61DEF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226"/>
          <a:stretch>
            <a:fillRect/>
          </a:stretch>
        </p:blipFill>
        <p:spPr>
          <a:xfrm>
            <a:off x="369888" y="2558087"/>
            <a:ext cx="11822113" cy="1454400"/>
          </a:xfrm>
          <a:custGeom>
            <a:avLst/>
            <a:gdLst>
              <a:gd name="connsiteX0" fmla="*/ 0 w 11822113"/>
              <a:gd name="connsiteY0" fmla="*/ 0 h 1454400"/>
              <a:gd name="connsiteX1" fmla="*/ 11822113 w 11822113"/>
              <a:gd name="connsiteY1" fmla="*/ 0 h 1454400"/>
              <a:gd name="connsiteX2" fmla="*/ 11822113 w 11822113"/>
              <a:gd name="connsiteY2" fmla="*/ 1454400 h 1454400"/>
              <a:gd name="connsiteX3" fmla="*/ 0 w 11822113"/>
              <a:gd name="connsiteY3" fmla="*/ 1454400 h 14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2113" h="1454400">
                <a:moveTo>
                  <a:pt x="0" y="0"/>
                </a:moveTo>
                <a:lnTo>
                  <a:pt x="11822113" y="0"/>
                </a:lnTo>
                <a:lnTo>
                  <a:pt x="11822113" y="1454400"/>
                </a:lnTo>
                <a:lnTo>
                  <a:pt x="0" y="14544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7C1F15-6E1F-4A71-9060-FDEDCCA44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29824" y="219072"/>
            <a:ext cx="2162175" cy="6410328"/>
          </a:xfrm>
          <a:prstGeom prst="rect">
            <a:avLst/>
          </a:prstGeom>
          <a:solidFill>
            <a:srgbClr val="CB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6C14663-11C3-4A6B-97FA-DB5FDC596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3599" y="541338"/>
            <a:ext cx="626926" cy="68158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B86CB6-7E27-4CF5-B4BF-4019FF067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7" y="536575"/>
            <a:ext cx="96599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3E6CBF64-1808-4260-B66B-5D7A0C476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F75999-4DD8-46A0-B94B-0D13BCBA7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1310" y="2309811"/>
            <a:ext cx="2615746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C5550B-B764-4BEE-8E84-935DC5838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610097"/>
            <a:ext cx="5172075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E7A864-2168-4F12-8412-DD44041FA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437563" y="4525819"/>
            <a:ext cx="1598401" cy="2131200"/>
            <a:chOff x="8437563" y="4525819"/>
            <a:chExt cx="1598401" cy="2131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92F276-4E6A-4FEC-930E-3AB87F808EFC}"/>
                </a:ext>
              </a:extLst>
            </p:cNvPr>
            <p:cNvSpPr/>
            <p:nvPr userDrawn="1"/>
          </p:nvSpPr>
          <p:spPr>
            <a:xfrm>
              <a:off x="8437564" y="4525819"/>
              <a:ext cx="1598400" cy="2131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B2569FA-0776-4406-831B-5F942846AF43}"/>
                </a:ext>
              </a:extLst>
            </p:cNvPr>
            <p:cNvCxnSpPr/>
            <p:nvPr userDrawn="1"/>
          </p:nvCxnSpPr>
          <p:spPr>
            <a:xfrm>
              <a:off x="8437563" y="47922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28F4B72-B39E-4FD3-B001-B201A8D9E430}"/>
                </a:ext>
              </a:extLst>
            </p:cNvPr>
            <p:cNvCxnSpPr/>
            <p:nvPr userDrawn="1"/>
          </p:nvCxnSpPr>
          <p:spPr>
            <a:xfrm>
              <a:off x="8437563" y="50586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E7BE41B-2331-485C-AC96-B2F770F9D5B0}"/>
                </a:ext>
              </a:extLst>
            </p:cNvPr>
            <p:cNvCxnSpPr/>
            <p:nvPr userDrawn="1"/>
          </p:nvCxnSpPr>
          <p:spPr>
            <a:xfrm>
              <a:off x="8437563" y="53250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6E0A033-025A-4A6B-99AC-4F6F4E830E6D}"/>
                </a:ext>
              </a:extLst>
            </p:cNvPr>
            <p:cNvCxnSpPr/>
            <p:nvPr userDrawn="1"/>
          </p:nvCxnSpPr>
          <p:spPr>
            <a:xfrm>
              <a:off x="8437563" y="55914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464E3C1-7F2A-4C4E-A605-9CC1FDE452EF}"/>
                </a:ext>
              </a:extLst>
            </p:cNvPr>
            <p:cNvCxnSpPr/>
            <p:nvPr userDrawn="1"/>
          </p:nvCxnSpPr>
          <p:spPr>
            <a:xfrm>
              <a:off x="8437563" y="58578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3B80D4-34FA-4694-A0DF-7C455FF98132}"/>
                </a:ext>
              </a:extLst>
            </p:cNvPr>
            <p:cNvCxnSpPr/>
            <p:nvPr userDrawn="1"/>
          </p:nvCxnSpPr>
          <p:spPr>
            <a:xfrm>
              <a:off x="8437563" y="61242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712017-4F29-42EE-8217-10395EBE06DA}"/>
                </a:ext>
              </a:extLst>
            </p:cNvPr>
            <p:cNvCxnSpPr/>
            <p:nvPr userDrawn="1"/>
          </p:nvCxnSpPr>
          <p:spPr>
            <a:xfrm>
              <a:off x="8437563" y="63906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8478A88-A4D9-479D-98C0-FC35DB4F1ACD}"/>
                </a:ext>
              </a:extLst>
            </p:cNvPr>
            <p:cNvCxnSpPr/>
            <p:nvPr userDrawn="1"/>
          </p:nvCxnSpPr>
          <p:spPr>
            <a:xfrm>
              <a:off x="87039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733447-6A7B-46EA-BD9F-CFF6DAA91614}"/>
                </a:ext>
              </a:extLst>
            </p:cNvPr>
            <p:cNvCxnSpPr/>
            <p:nvPr userDrawn="1"/>
          </p:nvCxnSpPr>
          <p:spPr>
            <a:xfrm>
              <a:off x="89703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8EC1A35-CD34-4F78-BE51-8BE5B7D418EA}"/>
                </a:ext>
              </a:extLst>
            </p:cNvPr>
            <p:cNvCxnSpPr/>
            <p:nvPr userDrawn="1"/>
          </p:nvCxnSpPr>
          <p:spPr>
            <a:xfrm>
              <a:off x="92367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7237639-9BD4-4022-8A15-17629C9A0EA5}"/>
                </a:ext>
              </a:extLst>
            </p:cNvPr>
            <p:cNvCxnSpPr/>
            <p:nvPr userDrawn="1"/>
          </p:nvCxnSpPr>
          <p:spPr>
            <a:xfrm>
              <a:off x="95031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B03F4EF-6851-4A2D-ACE4-C9E13A716CCF}"/>
                </a:ext>
              </a:extLst>
            </p:cNvPr>
            <p:cNvCxnSpPr/>
            <p:nvPr userDrawn="1"/>
          </p:nvCxnSpPr>
          <p:spPr>
            <a:xfrm>
              <a:off x="97695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3654164"/>
      </p:ext>
    </p:extLst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D31E3E4-5771-49B7-86F5-4BB070B5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2192000" cy="641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5041373-EF91-4773-9746-36E1E53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9366" b="40244"/>
          <a:stretch/>
        </p:blipFill>
        <p:spPr>
          <a:xfrm>
            <a:off x="6589486" y="2544963"/>
            <a:ext cx="5602517" cy="43130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C884E1-2FED-4033-A2A3-470222E4A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5CA43B5-AE3B-4A3E-B715-ACF72D53FB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378" y="539659"/>
            <a:ext cx="1465200" cy="40011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Acknowledgement of Country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DE2205FB-4D74-4AAD-AC18-CC348443A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78" y="2602607"/>
            <a:ext cx="6601279" cy="2072170"/>
          </a:xfrm>
        </p:spPr>
        <p:txBody>
          <a:bodyPr wrap="square">
            <a:spAutoFit/>
          </a:bodyPr>
          <a:lstStyle>
            <a:lvl1pPr latinLnBrk="0">
              <a:lnSpc>
                <a:spcPct val="105000"/>
              </a:lnSpc>
              <a:defRPr sz="26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AU" noProof="0"/>
              <a:t>Transport pays respects to Elders past and present, and recognise and celebrate the diversity of Aboriginal peoples and their ongoing cultures and connections to the lands and waters of NSW.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8BE7-6ADE-4295-A03E-7BEE1E6ABC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75549156"/>
      </p:ext>
    </p:extLst>
  </p:cSld>
  <p:clrMapOvr>
    <a:masterClrMapping/>
  </p:clrMapOvr>
  <p:transition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D31E3E4-5771-49B7-86F5-4BB070B5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410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C884E1-2FED-4033-A2A3-470222E4A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5CA43B5-AE3B-4A3E-B715-ACF72D53FB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378" y="539659"/>
            <a:ext cx="1465200" cy="40011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Acknowledgement of Country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DE2205FB-4D74-4AAD-AC18-CC348443A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78" y="2602607"/>
            <a:ext cx="6601279" cy="2072170"/>
          </a:xfrm>
        </p:spPr>
        <p:txBody>
          <a:bodyPr wrap="square">
            <a:spAutoFit/>
          </a:bodyPr>
          <a:lstStyle>
            <a:lvl1pPr latinLnBrk="0">
              <a:lnSpc>
                <a:spcPct val="105000"/>
              </a:lnSpc>
              <a:defRPr sz="26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AU" noProof="0"/>
              <a:t>Transport pays respects to Elders past and present, and recognise and celebrate the diversity of Aboriginal peoples and their ongoing cultures and connections to the lands and waters of NSW.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5041373-EF91-4773-9746-36E1E53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9366" b="40244"/>
          <a:stretch/>
        </p:blipFill>
        <p:spPr>
          <a:xfrm>
            <a:off x="7505700" y="3390900"/>
            <a:ext cx="4686303" cy="34671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8BE7-6ADE-4295-A03E-7BEE1E6A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2711565"/>
      </p:ext>
    </p:extLst>
  </p:cSld>
  <p:clrMapOvr>
    <a:masterClrMapping/>
  </p:clrMapOvr>
  <p:transition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raphic 52">
            <a:extLst>
              <a:ext uri="{FF2B5EF4-FFF2-40B4-BE49-F238E27FC236}">
                <a16:creationId xmlns:a16="http://schemas.microsoft.com/office/drawing/2014/main" id="{CF4D94A1-7987-4D1F-8550-BD9F4DAB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19072"/>
            <a:ext cx="12192000" cy="64103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C884E1-2FED-4033-A2A3-470222E4A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1905000"/>
            <a:ext cx="0" cy="29956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5CA43B5-AE3B-4A3E-B715-ACF72D53FB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309" y="1905000"/>
            <a:ext cx="1465200" cy="40011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Acknowledgement of Country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DE2205FB-4D74-4AAD-AC18-CC348443A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0154" y="1857375"/>
            <a:ext cx="6238646" cy="1912768"/>
          </a:xfrm>
        </p:spPr>
        <p:txBody>
          <a:bodyPr wrap="square">
            <a:spAutoFit/>
          </a:bodyPr>
          <a:lstStyle>
            <a:lvl1pPr latinLnBrk="0">
              <a:lnSpc>
                <a:spcPct val="105000"/>
              </a:lnSpc>
              <a:defRPr sz="24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AU" noProof="0"/>
              <a:t>Transport pays respects to Elders past and present, and recognise and celebrate the diversity of Aboriginal peoples and their ongoing cultures and connections to the lands and waters of NSW.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8BE7-6ADE-4295-A03E-7BEE1E6A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D261ABF-9013-4FA8-A4F5-08E84AE12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24968" y="1905000"/>
            <a:ext cx="0" cy="34718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717710"/>
      </p:ext>
    </p:extLst>
  </p:cSld>
  <p:clrMapOvr>
    <a:masterClrMapping/>
  </p:clrMapOvr>
  <p:transition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26E88D5C-72CF-4D7F-8EB5-1693AB273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493" b="32781"/>
          <a:stretch/>
        </p:blipFill>
        <p:spPr>
          <a:xfrm>
            <a:off x="0" y="841829"/>
            <a:ext cx="6863938" cy="57875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C1608B-031A-4439-BEB0-A3289600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43400" y="219071"/>
            <a:ext cx="7848600" cy="641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5CA43B5-AE3B-4A3E-B715-ACF72D53FB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0150" y="533400"/>
            <a:ext cx="1465200" cy="40011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Acknowledgement of Country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DE2205FB-4D74-4AAD-AC18-CC348443A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4047" y="2597604"/>
            <a:ext cx="6625503" cy="2072170"/>
          </a:xfrm>
        </p:spPr>
        <p:txBody>
          <a:bodyPr wrap="square">
            <a:spAutoFit/>
          </a:bodyPr>
          <a:lstStyle>
            <a:lvl1pPr latinLnBrk="0">
              <a:lnSpc>
                <a:spcPct val="105000"/>
              </a:lnSpc>
              <a:defRPr sz="260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r>
              <a:rPr lang="en-AU" noProof="0"/>
              <a:t>Transport pays respects to Elders past and present, and recognise and celebrate the diversity of Aboriginal peoples and their ongoing cultures and connections to the lands and waters of NSW.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8BE7-6ADE-4295-A03E-7BEE1E6A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t>‹#›</a:t>
            </a:fld>
            <a:endParaRPr lang="en-AU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D5604A-A935-441C-90EE-1EC839386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10150" y="1323975"/>
            <a:ext cx="659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709F16-496C-4399-A563-3EDA145C3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10150" y="5524500"/>
            <a:ext cx="659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782613F-BEDB-49F7-BAD3-37AD07D67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10150" y="1323975"/>
            <a:ext cx="662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DB404B-131A-4E8F-AD20-AEE882E63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10150" y="5524500"/>
            <a:ext cx="662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62666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26E88D5C-72CF-4D7F-8EB5-1693AB273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493" b="32781"/>
          <a:stretch/>
        </p:blipFill>
        <p:spPr>
          <a:xfrm>
            <a:off x="0" y="841829"/>
            <a:ext cx="6863938" cy="57875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C1608B-031A-4439-BEB0-A3289600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43400" y="219071"/>
            <a:ext cx="7848600" cy="641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5CA43B5-AE3B-4A3E-B715-ACF72D53FB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0150" y="533400"/>
            <a:ext cx="1465200" cy="400110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Acknowledgement of Country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DE2205FB-4D74-4AAD-AC18-CC348443A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4047" y="2597604"/>
            <a:ext cx="6625503" cy="2072170"/>
          </a:xfrm>
        </p:spPr>
        <p:txBody>
          <a:bodyPr wrap="square">
            <a:spAutoFit/>
          </a:bodyPr>
          <a:lstStyle>
            <a:lvl1pPr eaLnBrk="0" latinLnBrk="0">
              <a:lnSpc>
                <a:spcPct val="105000"/>
              </a:lnSpc>
              <a:defRPr sz="260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r>
              <a:rPr lang="en-AU" noProof="0"/>
              <a:t>Transport pays respects to Elders past and present, and recognise and celebrate the diversity of Aboriginal peoples and their ongoing cultures and connections to the lands and waters of NSW.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8BE7-6ADE-4295-A03E-7BEE1E6A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0">
              <a:defRPr/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D5604A-A935-441C-90EE-1EC839386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10150" y="1323975"/>
            <a:ext cx="65913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709F16-496C-4399-A563-3EDA145C3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10150" y="5524500"/>
            <a:ext cx="65913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782613F-BEDB-49F7-BAD3-37AD07D67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10150" y="1323975"/>
            <a:ext cx="66294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DB404B-131A-4E8F-AD20-AEE882E63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10150" y="5524500"/>
            <a:ext cx="66294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62081"/>
      </p:ext>
    </p:extLst>
  </p:cSld>
  <p:clrMapOvr>
    <a:masterClrMapping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806DEC0-476C-42FC-8920-D275639CF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410328"/>
          </a:xfrm>
          <a:prstGeom prst="rect">
            <a:avLst/>
          </a:prstGeom>
          <a:solidFill>
            <a:srgbClr val="FFF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A28FE3-4061-42F7-B1BB-28319458C1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536575"/>
            <a:ext cx="5929313" cy="11079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7807C6-C34F-439A-8420-A34210A0F30E}"/>
              </a:ext>
            </a:extLst>
          </p:cNvPr>
          <p:cNvGrpSpPr/>
          <p:nvPr userDrawn="1"/>
        </p:nvGrpSpPr>
        <p:grpSpPr>
          <a:xfrm>
            <a:off x="8877045" y="3409694"/>
            <a:ext cx="3313172" cy="3451423"/>
            <a:chOff x="8877045" y="3409694"/>
            <a:chExt cx="3313172" cy="34514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E9232C7-0AB6-490B-BECC-040D9684E66D}"/>
                </a:ext>
              </a:extLst>
            </p:cNvPr>
            <p:cNvSpPr/>
            <p:nvPr/>
          </p:nvSpPr>
          <p:spPr>
            <a:xfrm>
              <a:off x="8877045" y="3409694"/>
              <a:ext cx="3312853" cy="3451104"/>
            </a:xfrm>
            <a:custGeom>
              <a:avLst/>
              <a:gdLst>
                <a:gd name="connsiteX0" fmla="*/ 3311455 w 3312853"/>
                <a:gd name="connsiteY0" fmla="*/ 3450567 h 3451104"/>
                <a:gd name="connsiteX1" fmla="*/ 3311455 w 3312853"/>
                <a:gd name="connsiteY1" fmla="*/ -538 h 3451104"/>
                <a:gd name="connsiteX2" fmla="*/ 2119626 w 3312853"/>
                <a:gd name="connsiteY2" fmla="*/ 882025 h 3451104"/>
                <a:gd name="connsiteX3" fmla="*/ 1320535 w 3312853"/>
                <a:gd name="connsiteY3" fmla="*/ 1809823 h 3451104"/>
                <a:gd name="connsiteX4" fmla="*/ 847253 w 3312853"/>
                <a:gd name="connsiteY4" fmla="*/ 2541474 h 3451104"/>
                <a:gd name="connsiteX5" fmla="*/ 281018 w 3312853"/>
                <a:gd name="connsiteY5" fmla="*/ 3031362 h 3451104"/>
                <a:gd name="connsiteX6" fmla="*/ -1399 w 3312853"/>
                <a:gd name="connsiteY6" fmla="*/ 3450376 h 3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2853" h="3451104">
                  <a:moveTo>
                    <a:pt x="3311455" y="3450567"/>
                  </a:moveTo>
                  <a:lnTo>
                    <a:pt x="3311455" y="-538"/>
                  </a:lnTo>
                  <a:cubicBezTo>
                    <a:pt x="2984120" y="536813"/>
                    <a:pt x="2703993" y="847542"/>
                    <a:pt x="2119626" y="882025"/>
                  </a:cubicBezTo>
                  <a:cubicBezTo>
                    <a:pt x="1726761" y="905247"/>
                    <a:pt x="1357118" y="1285833"/>
                    <a:pt x="1320535" y="1809823"/>
                  </a:cubicBezTo>
                  <a:cubicBezTo>
                    <a:pt x="1298522" y="2125896"/>
                    <a:pt x="1150601" y="2380447"/>
                    <a:pt x="847253" y="2541474"/>
                  </a:cubicBezTo>
                  <a:cubicBezTo>
                    <a:pt x="521191" y="2702247"/>
                    <a:pt x="442236" y="2821410"/>
                    <a:pt x="281018" y="3031362"/>
                  </a:cubicBezTo>
                  <a:cubicBezTo>
                    <a:pt x="178523" y="3165223"/>
                    <a:pt x="84235" y="3305191"/>
                    <a:pt x="-1399" y="3450376"/>
                  </a:cubicBezTo>
                  <a:close/>
                </a:path>
              </a:pathLst>
            </a:custGeom>
            <a:solidFill>
              <a:srgbClr val="FBAC23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877D641-65F1-4C18-8EF3-3916E54EC678}"/>
                </a:ext>
              </a:extLst>
            </p:cNvPr>
            <p:cNvSpPr/>
            <p:nvPr/>
          </p:nvSpPr>
          <p:spPr>
            <a:xfrm>
              <a:off x="10568623" y="5163240"/>
              <a:ext cx="1621275" cy="1697558"/>
            </a:xfrm>
            <a:custGeom>
              <a:avLst/>
              <a:gdLst>
                <a:gd name="connsiteX0" fmla="*/ 1619876 w 1621275"/>
                <a:gd name="connsiteY0" fmla="*/ -538 h 1697558"/>
                <a:gd name="connsiteX1" fmla="*/ 1502112 w 1621275"/>
                <a:gd name="connsiteY1" fmla="*/ 101830 h 1697558"/>
                <a:gd name="connsiteX2" fmla="*/ 1427038 w 1621275"/>
                <a:gd name="connsiteY2" fmla="*/ 195799 h 1697558"/>
                <a:gd name="connsiteX3" fmla="*/ 974051 w 1621275"/>
                <a:gd name="connsiteY3" fmla="*/ 356127 h 1697558"/>
                <a:gd name="connsiteX4" fmla="*/ 447644 w 1621275"/>
                <a:gd name="connsiteY4" fmla="*/ 567288 h 1697558"/>
                <a:gd name="connsiteX5" fmla="*/ 321545 w 1621275"/>
                <a:gd name="connsiteY5" fmla="*/ 1073399 h 1697558"/>
                <a:gd name="connsiteX6" fmla="*/ 239982 w 1621275"/>
                <a:gd name="connsiteY6" fmla="*/ 1487514 h 1697558"/>
                <a:gd name="connsiteX7" fmla="*/ -1399 w 1621275"/>
                <a:gd name="connsiteY7" fmla="*/ 1697021 h 1697558"/>
                <a:gd name="connsiteX8" fmla="*/ 61523 w 1621275"/>
                <a:gd name="connsiteY8" fmla="*/ 1697021 h 1697558"/>
                <a:gd name="connsiteX9" fmla="*/ 264286 w 1621275"/>
                <a:gd name="connsiteY9" fmla="*/ 1503802 h 1697558"/>
                <a:gd name="connsiteX10" fmla="*/ 350811 w 1621275"/>
                <a:gd name="connsiteY10" fmla="*/ 1073145 h 1697558"/>
                <a:gd name="connsiteX11" fmla="*/ 470547 w 1621275"/>
                <a:gd name="connsiteY11" fmla="*/ 585547 h 1697558"/>
                <a:gd name="connsiteX12" fmla="*/ 972079 w 1621275"/>
                <a:gd name="connsiteY12" fmla="*/ 385329 h 1697558"/>
                <a:gd name="connsiteX13" fmla="*/ 1450451 w 1621275"/>
                <a:gd name="connsiteY13" fmla="*/ 213550 h 1697558"/>
                <a:gd name="connsiteX14" fmla="*/ 1524125 w 1621275"/>
                <a:gd name="connsiteY14" fmla="*/ 121298 h 1697558"/>
                <a:gd name="connsiteX15" fmla="*/ 1619558 w 1621275"/>
                <a:gd name="connsiteY15" fmla="*/ 35218 h 16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1275" h="1697558">
                  <a:moveTo>
                    <a:pt x="1619876" y="-538"/>
                  </a:moveTo>
                  <a:cubicBezTo>
                    <a:pt x="1575977" y="27825"/>
                    <a:pt x="1536341" y="62289"/>
                    <a:pt x="1502112" y="101830"/>
                  </a:cubicBezTo>
                  <a:cubicBezTo>
                    <a:pt x="1472147" y="136059"/>
                    <a:pt x="1448225" y="167806"/>
                    <a:pt x="1427038" y="195799"/>
                  </a:cubicBezTo>
                  <a:cubicBezTo>
                    <a:pt x="1335614" y="316681"/>
                    <a:pt x="1289742" y="377631"/>
                    <a:pt x="974051" y="356127"/>
                  </a:cubicBezTo>
                  <a:cubicBezTo>
                    <a:pt x="710847" y="338185"/>
                    <a:pt x="592765" y="385584"/>
                    <a:pt x="447644" y="567288"/>
                  </a:cubicBezTo>
                  <a:cubicBezTo>
                    <a:pt x="318937" y="728506"/>
                    <a:pt x="320400" y="903847"/>
                    <a:pt x="321545" y="1073399"/>
                  </a:cubicBezTo>
                  <a:cubicBezTo>
                    <a:pt x="322690" y="1221957"/>
                    <a:pt x="323772" y="1362179"/>
                    <a:pt x="239982" y="1487514"/>
                  </a:cubicBezTo>
                  <a:cubicBezTo>
                    <a:pt x="158037" y="1609986"/>
                    <a:pt x="72083" y="1661075"/>
                    <a:pt x="-1399" y="1697021"/>
                  </a:cubicBezTo>
                  <a:lnTo>
                    <a:pt x="61523" y="1697021"/>
                  </a:lnTo>
                  <a:cubicBezTo>
                    <a:pt x="125908" y="1660120"/>
                    <a:pt x="196210" y="1605533"/>
                    <a:pt x="264286" y="1503802"/>
                  </a:cubicBezTo>
                  <a:cubicBezTo>
                    <a:pt x="353356" y="1371023"/>
                    <a:pt x="351956" y="1219603"/>
                    <a:pt x="350811" y="1073145"/>
                  </a:cubicBezTo>
                  <a:cubicBezTo>
                    <a:pt x="349538" y="908746"/>
                    <a:pt x="348266" y="738685"/>
                    <a:pt x="470547" y="585547"/>
                  </a:cubicBezTo>
                  <a:cubicBezTo>
                    <a:pt x="609879" y="411032"/>
                    <a:pt x="717654" y="368024"/>
                    <a:pt x="972079" y="385329"/>
                  </a:cubicBezTo>
                  <a:cubicBezTo>
                    <a:pt x="1303549" y="407915"/>
                    <a:pt x="1355718" y="338822"/>
                    <a:pt x="1450451" y="213550"/>
                  </a:cubicBezTo>
                  <a:cubicBezTo>
                    <a:pt x="1471256" y="185938"/>
                    <a:pt x="1494987" y="154700"/>
                    <a:pt x="1524125" y="121298"/>
                  </a:cubicBezTo>
                  <a:cubicBezTo>
                    <a:pt x="1552246" y="88775"/>
                    <a:pt x="1584312" y="59859"/>
                    <a:pt x="1619558" y="35218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E50BC03-D6C8-4289-9FA8-8B6223D2C61A}"/>
                </a:ext>
              </a:extLst>
            </p:cNvPr>
            <p:cNvSpPr/>
            <p:nvPr/>
          </p:nvSpPr>
          <p:spPr>
            <a:xfrm>
              <a:off x="10273609" y="5004949"/>
              <a:ext cx="1916290" cy="1855849"/>
            </a:xfrm>
            <a:custGeom>
              <a:avLst/>
              <a:gdLst>
                <a:gd name="connsiteX0" fmla="*/ 1914891 w 1916290"/>
                <a:gd name="connsiteY0" fmla="*/ -538 h 1855849"/>
                <a:gd name="connsiteX1" fmla="*/ 1790765 w 1916290"/>
                <a:gd name="connsiteY1" fmla="*/ 129951 h 1855849"/>
                <a:gd name="connsiteX2" fmla="*/ 1601298 w 1916290"/>
                <a:gd name="connsiteY2" fmla="*/ 326352 h 1855849"/>
                <a:gd name="connsiteX3" fmla="*/ 1145575 w 1916290"/>
                <a:gd name="connsiteY3" fmla="*/ 435909 h 1855849"/>
                <a:gd name="connsiteX4" fmla="*/ 948793 w 1916290"/>
                <a:gd name="connsiteY4" fmla="*/ 416313 h 1855849"/>
                <a:gd name="connsiteX5" fmla="*/ 641118 w 1916290"/>
                <a:gd name="connsiteY5" fmla="*/ 609342 h 1855849"/>
                <a:gd name="connsiteX6" fmla="*/ 512347 w 1916290"/>
                <a:gd name="connsiteY6" fmla="*/ 1049732 h 1855849"/>
                <a:gd name="connsiteX7" fmla="*/ 144931 w 1916290"/>
                <a:gd name="connsiteY7" fmla="*/ 1763633 h 1855849"/>
                <a:gd name="connsiteX8" fmla="*/ -1399 w 1916290"/>
                <a:gd name="connsiteY8" fmla="*/ 1855312 h 1855849"/>
                <a:gd name="connsiteX9" fmla="*/ 45744 w 1916290"/>
                <a:gd name="connsiteY9" fmla="*/ 1855312 h 1855849"/>
                <a:gd name="connsiteX10" fmla="*/ 156765 w 1916290"/>
                <a:gd name="connsiteY10" fmla="*/ 1790291 h 1855849"/>
                <a:gd name="connsiteX11" fmla="*/ 541295 w 1916290"/>
                <a:gd name="connsiteY11" fmla="*/ 1053231 h 1855849"/>
                <a:gd name="connsiteX12" fmla="*/ 666184 w 1916290"/>
                <a:gd name="connsiteY12" fmla="*/ 624229 h 1855849"/>
                <a:gd name="connsiteX13" fmla="*/ 948093 w 1916290"/>
                <a:gd name="connsiteY13" fmla="*/ 445579 h 1855849"/>
                <a:gd name="connsiteX14" fmla="*/ 1141249 w 1916290"/>
                <a:gd name="connsiteY14" fmla="*/ 464665 h 1855849"/>
                <a:gd name="connsiteX15" fmla="*/ 1621148 w 1916290"/>
                <a:gd name="connsiteY15" fmla="*/ 347538 h 1855849"/>
                <a:gd name="connsiteX16" fmla="*/ 1812332 w 1916290"/>
                <a:gd name="connsiteY16" fmla="*/ 149483 h 1855849"/>
                <a:gd name="connsiteX17" fmla="*/ 1914764 w 1916290"/>
                <a:gd name="connsiteY17" fmla="*/ 40244 h 185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16290" h="1855849">
                  <a:moveTo>
                    <a:pt x="1914891" y="-538"/>
                  </a:moveTo>
                  <a:cubicBezTo>
                    <a:pt x="1875318" y="37190"/>
                    <a:pt x="1834664" y="81789"/>
                    <a:pt x="1790765" y="129951"/>
                  </a:cubicBezTo>
                  <a:cubicBezTo>
                    <a:pt x="1735668" y="190519"/>
                    <a:pt x="1673128" y="259103"/>
                    <a:pt x="1601298" y="326352"/>
                  </a:cubicBezTo>
                  <a:cubicBezTo>
                    <a:pt x="1438681" y="478599"/>
                    <a:pt x="1309338" y="459958"/>
                    <a:pt x="1145575" y="435909"/>
                  </a:cubicBezTo>
                  <a:cubicBezTo>
                    <a:pt x="1084053" y="426938"/>
                    <a:pt x="1020431" y="417649"/>
                    <a:pt x="948793" y="416313"/>
                  </a:cubicBezTo>
                  <a:cubicBezTo>
                    <a:pt x="821549" y="413959"/>
                    <a:pt x="717782" y="478917"/>
                    <a:pt x="641118" y="609342"/>
                  </a:cubicBezTo>
                  <a:cubicBezTo>
                    <a:pt x="578005" y="716672"/>
                    <a:pt x="534741" y="864783"/>
                    <a:pt x="512347" y="1049732"/>
                  </a:cubicBezTo>
                  <a:cubicBezTo>
                    <a:pt x="465140" y="1440307"/>
                    <a:pt x="344958" y="1673863"/>
                    <a:pt x="144931" y="1763633"/>
                  </a:cubicBezTo>
                  <a:cubicBezTo>
                    <a:pt x="91933" y="1786919"/>
                    <a:pt x="42627" y="1817775"/>
                    <a:pt x="-1399" y="1855312"/>
                  </a:cubicBezTo>
                  <a:lnTo>
                    <a:pt x="45744" y="1855312"/>
                  </a:lnTo>
                  <a:cubicBezTo>
                    <a:pt x="80227" y="1829545"/>
                    <a:pt x="117446" y="1807723"/>
                    <a:pt x="156765" y="1790291"/>
                  </a:cubicBezTo>
                  <a:cubicBezTo>
                    <a:pt x="366717" y="1696003"/>
                    <a:pt x="492751" y="1454876"/>
                    <a:pt x="541295" y="1053231"/>
                  </a:cubicBezTo>
                  <a:cubicBezTo>
                    <a:pt x="562863" y="875090"/>
                    <a:pt x="606062" y="726533"/>
                    <a:pt x="666184" y="624229"/>
                  </a:cubicBezTo>
                  <a:cubicBezTo>
                    <a:pt x="737123" y="503348"/>
                    <a:pt x="831983" y="443416"/>
                    <a:pt x="948093" y="445579"/>
                  </a:cubicBezTo>
                  <a:cubicBezTo>
                    <a:pt x="1018077" y="446915"/>
                    <a:pt x="1080617" y="456077"/>
                    <a:pt x="1141249" y="464665"/>
                  </a:cubicBezTo>
                  <a:cubicBezTo>
                    <a:pt x="1305966" y="488651"/>
                    <a:pt x="1448225" y="509201"/>
                    <a:pt x="1621148" y="347538"/>
                  </a:cubicBezTo>
                  <a:cubicBezTo>
                    <a:pt x="1693869" y="279526"/>
                    <a:pt x="1756791" y="210433"/>
                    <a:pt x="1812332" y="149483"/>
                  </a:cubicBezTo>
                  <a:cubicBezTo>
                    <a:pt x="1848406" y="109910"/>
                    <a:pt x="1882317" y="73137"/>
                    <a:pt x="1914764" y="40244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BD9F99-4D92-49BC-9517-54AE14747B53}"/>
                </a:ext>
              </a:extLst>
            </p:cNvPr>
            <p:cNvSpPr/>
            <p:nvPr/>
          </p:nvSpPr>
          <p:spPr>
            <a:xfrm>
              <a:off x="10856321" y="5363395"/>
              <a:ext cx="1333577" cy="1497722"/>
            </a:xfrm>
            <a:custGeom>
              <a:avLst/>
              <a:gdLst>
                <a:gd name="connsiteX0" fmla="*/ 1332178 w 1333577"/>
                <a:gd name="connsiteY0" fmla="*/ -538 h 1497722"/>
                <a:gd name="connsiteX1" fmla="*/ 1182285 w 1333577"/>
                <a:gd name="connsiteY1" fmla="*/ 140957 h 1497722"/>
                <a:gd name="connsiteX2" fmla="*/ 747875 w 1333577"/>
                <a:gd name="connsiteY2" fmla="*/ 218131 h 1497722"/>
                <a:gd name="connsiteX3" fmla="*/ 504903 w 1333577"/>
                <a:gd name="connsiteY3" fmla="*/ 215331 h 1497722"/>
                <a:gd name="connsiteX4" fmla="*/ 201809 w 1333577"/>
                <a:gd name="connsiteY4" fmla="*/ 413832 h 1497722"/>
                <a:gd name="connsiteX5" fmla="*/ 145949 w 1333577"/>
                <a:gd name="connsiteY5" fmla="*/ 992791 h 1497722"/>
                <a:gd name="connsiteX6" fmla="*/ 162682 w 1333577"/>
                <a:gd name="connsiteY6" fmla="*/ 1357980 h 1497722"/>
                <a:gd name="connsiteX7" fmla="*/ -1399 w 1333577"/>
                <a:gd name="connsiteY7" fmla="*/ 1497185 h 1497722"/>
                <a:gd name="connsiteX8" fmla="*/ 58533 w 1333577"/>
                <a:gd name="connsiteY8" fmla="*/ 1497185 h 1497722"/>
                <a:gd name="connsiteX9" fmla="*/ 220959 w 1333577"/>
                <a:gd name="connsiteY9" fmla="*/ 1225838 h 1497722"/>
                <a:gd name="connsiteX10" fmla="*/ 173688 w 1333577"/>
                <a:gd name="connsiteY10" fmla="*/ 983438 h 1497722"/>
                <a:gd name="connsiteX11" fmla="*/ 225985 w 1333577"/>
                <a:gd name="connsiteY11" fmla="*/ 430628 h 1497722"/>
                <a:gd name="connsiteX12" fmla="*/ 506366 w 1333577"/>
                <a:gd name="connsiteY12" fmla="*/ 244915 h 1497722"/>
                <a:gd name="connsiteX13" fmla="*/ 746666 w 1333577"/>
                <a:gd name="connsiteY13" fmla="*/ 247715 h 1497722"/>
                <a:gd name="connsiteX14" fmla="*/ 1203344 w 1333577"/>
                <a:gd name="connsiteY14" fmla="*/ 161698 h 1497722"/>
                <a:gd name="connsiteX15" fmla="*/ 1332178 w 1333577"/>
                <a:gd name="connsiteY15" fmla="*/ 38590 h 149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3577" h="1497722">
                  <a:moveTo>
                    <a:pt x="1332178" y="-538"/>
                  </a:moveTo>
                  <a:cubicBezTo>
                    <a:pt x="1287643" y="37636"/>
                    <a:pt x="1237382" y="84207"/>
                    <a:pt x="1182285" y="140957"/>
                  </a:cubicBezTo>
                  <a:cubicBezTo>
                    <a:pt x="1093214" y="232955"/>
                    <a:pt x="933142" y="226083"/>
                    <a:pt x="747875" y="218131"/>
                  </a:cubicBezTo>
                  <a:cubicBezTo>
                    <a:pt x="668793" y="214759"/>
                    <a:pt x="586976" y="211259"/>
                    <a:pt x="504903" y="215331"/>
                  </a:cubicBezTo>
                  <a:cubicBezTo>
                    <a:pt x="399291" y="220612"/>
                    <a:pt x="280382" y="298549"/>
                    <a:pt x="201809" y="413832"/>
                  </a:cubicBezTo>
                  <a:cubicBezTo>
                    <a:pt x="139141" y="505829"/>
                    <a:pt x="48544" y="703375"/>
                    <a:pt x="145949" y="992791"/>
                  </a:cubicBezTo>
                  <a:cubicBezTo>
                    <a:pt x="200855" y="1155854"/>
                    <a:pt x="206326" y="1275336"/>
                    <a:pt x="162682" y="1357980"/>
                  </a:cubicBezTo>
                  <a:cubicBezTo>
                    <a:pt x="127308" y="1424910"/>
                    <a:pt x="63113" y="1462638"/>
                    <a:pt x="-1399" y="1497185"/>
                  </a:cubicBezTo>
                  <a:lnTo>
                    <a:pt x="58533" y="1497185"/>
                  </a:lnTo>
                  <a:cubicBezTo>
                    <a:pt x="144295" y="1446288"/>
                    <a:pt x="220895" y="1376303"/>
                    <a:pt x="220959" y="1225838"/>
                  </a:cubicBezTo>
                  <a:cubicBezTo>
                    <a:pt x="220959" y="1161452"/>
                    <a:pt x="206962" y="1082307"/>
                    <a:pt x="173688" y="983438"/>
                  </a:cubicBezTo>
                  <a:cubicBezTo>
                    <a:pt x="80355" y="706365"/>
                    <a:pt x="166371" y="518108"/>
                    <a:pt x="225985" y="430628"/>
                  </a:cubicBezTo>
                  <a:cubicBezTo>
                    <a:pt x="286299" y="342130"/>
                    <a:pt x="396365" y="250387"/>
                    <a:pt x="506366" y="244915"/>
                  </a:cubicBezTo>
                  <a:cubicBezTo>
                    <a:pt x="587103" y="240844"/>
                    <a:pt x="668221" y="244343"/>
                    <a:pt x="746666" y="247715"/>
                  </a:cubicBezTo>
                  <a:cubicBezTo>
                    <a:pt x="938931" y="255922"/>
                    <a:pt x="1104985" y="263048"/>
                    <a:pt x="1203344" y="161698"/>
                  </a:cubicBezTo>
                  <a:cubicBezTo>
                    <a:pt x="1250233" y="113282"/>
                    <a:pt x="1293242" y="72628"/>
                    <a:pt x="1332178" y="38590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931EA49-87EF-45ED-B74B-D76E077916F0}"/>
                </a:ext>
              </a:extLst>
            </p:cNvPr>
            <p:cNvSpPr/>
            <p:nvPr/>
          </p:nvSpPr>
          <p:spPr>
            <a:xfrm>
              <a:off x="9836972" y="4848885"/>
              <a:ext cx="2353118" cy="2012168"/>
            </a:xfrm>
            <a:custGeom>
              <a:avLst/>
              <a:gdLst>
                <a:gd name="connsiteX0" fmla="*/ 2351528 w 2353118"/>
                <a:gd name="connsiteY0" fmla="*/ -538 h 2012168"/>
                <a:gd name="connsiteX1" fmla="*/ 2128152 w 2353118"/>
                <a:gd name="connsiteY1" fmla="*/ 194591 h 2012168"/>
                <a:gd name="connsiteX2" fmla="*/ 1731469 w 2353118"/>
                <a:gd name="connsiteY2" fmla="*/ 479044 h 2012168"/>
                <a:gd name="connsiteX3" fmla="*/ 1482262 w 2353118"/>
                <a:gd name="connsiteY3" fmla="*/ 463329 h 2012168"/>
                <a:gd name="connsiteX4" fmla="*/ 1116309 w 2353118"/>
                <a:gd name="connsiteY4" fmla="*/ 481398 h 2012168"/>
                <a:gd name="connsiteX5" fmla="*/ 870474 w 2353118"/>
                <a:gd name="connsiteY5" fmla="*/ 1287296 h 2012168"/>
                <a:gd name="connsiteX6" fmla="*/ 684571 w 2353118"/>
                <a:gd name="connsiteY6" fmla="*/ 1745373 h 2012168"/>
                <a:gd name="connsiteX7" fmla="*/ 229866 w 2353118"/>
                <a:gd name="connsiteY7" fmla="*/ 1932676 h 2012168"/>
                <a:gd name="connsiteX8" fmla="*/ -1399 w 2353118"/>
                <a:gd name="connsiteY8" fmla="*/ 2011631 h 2012168"/>
                <a:gd name="connsiteX9" fmla="*/ 63558 w 2353118"/>
                <a:gd name="connsiteY9" fmla="*/ 2011631 h 2012168"/>
                <a:gd name="connsiteX10" fmla="*/ 235337 w 2353118"/>
                <a:gd name="connsiteY10" fmla="*/ 1961434 h 2012168"/>
                <a:gd name="connsiteX11" fmla="*/ 899867 w 2353118"/>
                <a:gd name="connsiteY11" fmla="*/ 1289777 h 2012168"/>
                <a:gd name="connsiteX12" fmla="*/ 1132024 w 2353118"/>
                <a:gd name="connsiteY12" fmla="*/ 506528 h 2012168"/>
                <a:gd name="connsiteX13" fmla="*/ 1476282 w 2353118"/>
                <a:gd name="connsiteY13" fmla="*/ 492150 h 2012168"/>
                <a:gd name="connsiteX14" fmla="*/ 1740058 w 2353118"/>
                <a:gd name="connsiteY14" fmla="*/ 507356 h 2012168"/>
                <a:gd name="connsiteX15" fmla="*/ 2148701 w 2353118"/>
                <a:gd name="connsiteY15" fmla="*/ 215840 h 2012168"/>
                <a:gd name="connsiteX16" fmla="*/ 2351719 w 2353118"/>
                <a:gd name="connsiteY16" fmla="*/ 35282 h 201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3118" h="2012168">
                  <a:moveTo>
                    <a:pt x="2351528" y="-538"/>
                  </a:moveTo>
                  <a:cubicBezTo>
                    <a:pt x="2273273" y="54050"/>
                    <a:pt x="2200107" y="124925"/>
                    <a:pt x="2128152" y="194591"/>
                  </a:cubicBezTo>
                  <a:cubicBezTo>
                    <a:pt x="2006315" y="312609"/>
                    <a:pt x="1880026" y="434636"/>
                    <a:pt x="1731469" y="479044"/>
                  </a:cubicBezTo>
                  <a:cubicBezTo>
                    <a:pt x="1657350" y="501121"/>
                    <a:pt x="1572415" y="482734"/>
                    <a:pt x="1482262" y="463329"/>
                  </a:cubicBezTo>
                  <a:cubicBezTo>
                    <a:pt x="1359154" y="436735"/>
                    <a:pt x="1231847" y="409187"/>
                    <a:pt x="1116309" y="481398"/>
                  </a:cubicBezTo>
                  <a:cubicBezTo>
                    <a:pt x="939186" y="592100"/>
                    <a:pt x="908266" y="790282"/>
                    <a:pt x="870474" y="1287296"/>
                  </a:cubicBezTo>
                  <a:cubicBezTo>
                    <a:pt x="854441" y="1498203"/>
                    <a:pt x="795401" y="1643579"/>
                    <a:pt x="684571" y="1745373"/>
                  </a:cubicBezTo>
                  <a:cubicBezTo>
                    <a:pt x="586785" y="1834826"/>
                    <a:pt x="446562" y="1892594"/>
                    <a:pt x="229866" y="1932676"/>
                  </a:cubicBezTo>
                  <a:cubicBezTo>
                    <a:pt x="134370" y="1950300"/>
                    <a:pt x="57324" y="1976576"/>
                    <a:pt x="-1399" y="2011631"/>
                  </a:cubicBezTo>
                  <a:lnTo>
                    <a:pt x="63558" y="2011631"/>
                  </a:lnTo>
                  <a:cubicBezTo>
                    <a:pt x="118782" y="1988537"/>
                    <a:pt x="176360" y="1971677"/>
                    <a:pt x="235337" y="1961434"/>
                  </a:cubicBezTo>
                  <a:cubicBezTo>
                    <a:pt x="619486" y="1890368"/>
                    <a:pt x="864685" y="1753263"/>
                    <a:pt x="899867" y="1289777"/>
                  </a:cubicBezTo>
                  <a:cubicBezTo>
                    <a:pt x="936832" y="803516"/>
                    <a:pt x="966416" y="609978"/>
                    <a:pt x="1132024" y="506528"/>
                  </a:cubicBezTo>
                  <a:cubicBezTo>
                    <a:pt x="1237509" y="440616"/>
                    <a:pt x="1358899" y="466828"/>
                    <a:pt x="1476282" y="492150"/>
                  </a:cubicBezTo>
                  <a:cubicBezTo>
                    <a:pt x="1570124" y="512446"/>
                    <a:pt x="1658686" y="531595"/>
                    <a:pt x="1740058" y="507356"/>
                  </a:cubicBezTo>
                  <a:cubicBezTo>
                    <a:pt x="1895677" y="460912"/>
                    <a:pt x="2024320" y="336340"/>
                    <a:pt x="2148701" y="215840"/>
                  </a:cubicBezTo>
                  <a:cubicBezTo>
                    <a:pt x="2216713" y="149992"/>
                    <a:pt x="2282943" y="85924"/>
                    <a:pt x="2351719" y="35282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8F5E32-1C9A-4153-A480-157DD25538B9}"/>
                </a:ext>
              </a:extLst>
            </p:cNvPr>
            <p:cNvSpPr/>
            <p:nvPr/>
          </p:nvSpPr>
          <p:spPr>
            <a:xfrm>
              <a:off x="11144475" y="5603631"/>
              <a:ext cx="1045424" cy="1257167"/>
            </a:xfrm>
            <a:custGeom>
              <a:avLst/>
              <a:gdLst>
                <a:gd name="connsiteX0" fmla="*/ 1044025 w 1045424"/>
                <a:gd name="connsiteY0" fmla="*/ -538 h 1257167"/>
                <a:gd name="connsiteX1" fmla="*/ 971687 w 1045424"/>
                <a:gd name="connsiteY1" fmla="*/ 33564 h 1257167"/>
                <a:gd name="connsiteX2" fmla="*/ 619158 w 1045424"/>
                <a:gd name="connsiteY2" fmla="*/ 71100 h 1257167"/>
                <a:gd name="connsiteX3" fmla="*/ 149120 w 1045424"/>
                <a:gd name="connsiteY3" fmla="*/ 139303 h 1257167"/>
                <a:gd name="connsiteX4" fmla="*/ 46625 w 1045424"/>
                <a:gd name="connsiteY4" fmla="*/ 710373 h 1257167"/>
                <a:gd name="connsiteX5" fmla="*/ 64376 w 1045424"/>
                <a:gd name="connsiteY5" fmla="*/ 758408 h 1257167"/>
                <a:gd name="connsiteX6" fmla="*/ 119663 w 1045424"/>
                <a:gd name="connsiteY6" fmla="*/ 1247023 h 1257167"/>
                <a:gd name="connsiteX7" fmla="*/ 116100 w 1045424"/>
                <a:gd name="connsiteY7" fmla="*/ 1256630 h 1257167"/>
                <a:gd name="connsiteX8" fmla="*/ 147275 w 1045424"/>
                <a:gd name="connsiteY8" fmla="*/ 1256630 h 1257167"/>
                <a:gd name="connsiteX9" fmla="*/ 91860 w 1045424"/>
                <a:gd name="connsiteY9" fmla="*/ 748228 h 1257167"/>
                <a:gd name="connsiteX10" fmla="*/ 74110 w 1045424"/>
                <a:gd name="connsiteY10" fmla="*/ 700321 h 1257167"/>
                <a:gd name="connsiteX11" fmla="*/ 31038 w 1045424"/>
                <a:gd name="connsiteY11" fmla="*/ 390228 h 1257167"/>
                <a:gd name="connsiteX12" fmla="*/ 163053 w 1045424"/>
                <a:gd name="connsiteY12" fmla="*/ 165070 h 1257167"/>
                <a:gd name="connsiteX13" fmla="*/ 618522 w 1045424"/>
                <a:gd name="connsiteY13" fmla="*/ 100367 h 1257167"/>
                <a:gd name="connsiteX14" fmla="*/ 984029 w 1045424"/>
                <a:gd name="connsiteY14" fmla="*/ 60094 h 1257167"/>
                <a:gd name="connsiteX15" fmla="*/ 1044025 w 1045424"/>
                <a:gd name="connsiteY15" fmla="*/ 31846 h 125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5424" h="1257167">
                  <a:moveTo>
                    <a:pt x="1044025" y="-538"/>
                  </a:moveTo>
                  <a:cubicBezTo>
                    <a:pt x="1020421" y="10723"/>
                    <a:pt x="996181" y="22175"/>
                    <a:pt x="971687" y="33564"/>
                  </a:cubicBezTo>
                  <a:cubicBezTo>
                    <a:pt x="878417" y="76890"/>
                    <a:pt x="752510" y="74091"/>
                    <a:pt x="619158" y="71100"/>
                  </a:cubicBezTo>
                  <a:cubicBezTo>
                    <a:pt x="456731" y="67474"/>
                    <a:pt x="288770" y="63720"/>
                    <a:pt x="149120" y="139303"/>
                  </a:cubicBezTo>
                  <a:cubicBezTo>
                    <a:pt x="-29403" y="235881"/>
                    <a:pt x="-29022" y="503029"/>
                    <a:pt x="46625" y="710373"/>
                  </a:cubicBezTo>
                  <a:cubicBezTo>
                    <a:pt x="52606" y="726724"/>
                    <a:pt x="58522" y="742693"/>
                    <a:pt x="64376" y="758408"/>
                  </a:cubicBezTo>
                  <a:cubicBezTo>
                    <a:pt x="129397" y="933495"/>
                    <a:pt x="180676" y="1071809"/>
                    <a:pt x="119663" y="1247023"/>
                  </a:cubicBezTo>
                  <a:cubicBezTo>
                    <a:pt x="118518" y="1250332"/>
                    <a:pt x="117309" y="1253386"/>
                    <a:pt x="116100" y="1256630"/>
                  </a:cubicBezTo>
                  <a:lnTo>
                    <a:pt x="147275" y="1256630"/>
                  </a:lnTo>
                  <a:cubicBezTo>
                    <a:pt x="211851" y="1071427"/>
                    <a:pt x="158854" y="928850"/>
                    <a:pt x="91860" y="748228"/>
                  </a:cubicBezTo>
                  <a:cubicBezTo>
                    <a:pt x="86007" y="732577"/>
                    <a:pt x="80090" y="716608"/>
                    <a:pt x="74110" y="700321"/>
                  </a:cubicBezTo>
                  <a:cubicBezTo>
                    <a:pt x="35937" y="596299"/>
                    <a:pt x="20413" y="483243"/>
                    <a:pt x="31038" y="390228"/>
                  </a:cubicBezTo>
                  <a:cubicBezTo>
                    <a:pt x="39563" y="315472"/>
                    <a:pt x="69211" y="215713"/>
                    <a:pt x="163053" y="165070"/>
                  </a:cubicBezTo>
                  <a:cubicBezTo>
                    <a:pt x="295832" y="93177"/>
                    <a:pt x="459849" y="96868"/>
                    <a:pt x="618522" y="100367"/>
                  </a:cubicBezTo>
                  <a:cubicBezTo>
                    <a:pt x="755373" y="103420"/>
                    <a:pt x="884588" y="106347"/>
                    <a:pt x="984029" y="60094"/>
                  </a:cubicBezTo>
                  <a:cubicBezTo>
                    <a:pt x="1004325" y="50678"/>
                    <a:pt x="1024366" y="41007"/>
                    <a:pt x="1044025" y="31846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B29430B-767F-49DD-8DEE-35F42EC54291}"/>
                </a:ext>
              </a:extLst>
            </p:cNvPr>
            <p:cNvSpPr/>
            <p:nvPr/>
          </p:nvSpPr>
          <p:spPr>
            <a:xfrm>
              <a:off x="11868828" y="6062854"/>
              <a:ext cx="321071" cy="797945"/>
            </a:xfrm>
            <a:custGeom>
              <a:avLst/>
              <a:gdLst>
                <a:gd name="connsiteX0" fmla="*/ 203562 w 321071"/>
                <a:gd name="connsiteY0" fmla="*/ 42025 h 797945"/>
                <a:gd name="connsiteX1" fmla="*/ 319672 w 321071"/>
                <a:gd name="connsiteY1" fmla="*/ 30383 h 797945"/>
                <a:gd name="connsiteX2" fmla="*/ 319672 w 321071"/>
                <a:gd name="connsiteY2" fmla="*/ -538 h 797945"/>
                <a:gd name="connsiteX3" fmla="*/ 205661 w 321071"/>
                <a:gd name="connsiteY3" fmla="*/ 12823 h 797945"/>
                <a:gd name="connsiteX4" fmla="*/ 27520 w 321071"/>
                <a:gd name="connsiteY4" fmla="*/ 61621 h 797945"/>
                <a:gd name="connsiteX5" fmla="*/ 50361 w 321071"/>
                <a:gd name="connsiteY5" fmla="*/ 414086 h 797945"/>
                <a:gd name="connsiteX6" fmla="*/ 98077 w 321071"/>
                <a:gd name="connsiteY6" fmla="*/ 797408 h 797945"/>
                <a:gd name="connsiteX7" fmla="*/ 127343 w 321071"/>
                <a:gd name="connsiteY7" fmla="*/ 797408 h 797945"/>
                <a:gd name="connsiteX8" fmla="*/ 78291 w 321071"/>
                <a:gd name="connsiteY8" fmla="*/ 405370 h 797945"/>
                <a:gd name="connsiteX9" fmla="*/ 50487 w 321071"/>
                <a:gd name="connsiteY9" fmla="*/ 79817 h 797945"/>
                <a:gd name="connsiteX10" fmla="*/ 203562 w 321071"/>
                <a:gd name="connsiteY10" fmla="*/ 42025 h 79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1071" h="797945">
                  <a:moveTo>
                    <a:pt x="203562" y="42025"/>
                  </a:moveTo>
                  <a:cubicBezTo>
                    <a:pt x="242626" y="44876"/>
                    <a:pt x="281944" y="40931"/>
                    <a:pt x="319672" y="30383"/>
                  </a:cubicBezTo>
                  <a:lnTo>
                    <a:pt x="319672" y="-538"/>
                  </a:lnTo>
                  <a:cubicBezTo>
                    <a:pt x="282835" y="11042"/>
                    <a:pt x="244153" y="15571"/>
                    <a:pt x="205661" y="12823"/>
                  </a:cubicBezTo>
                  <a:cubicBezTo>
                    <a:pt x="115891" y="6461"/>
                    <a:pt x="59331" y="21730"/>
                    <a:pt x="27520" y="61621"/>
                  </a:cubicBezTo>
                  <a:cubicBezTo>
                    <a:pt x="-17015" y="117990"/>
                    <a:pt x="-10653" y="220103"/>
                    <a:pt x="50361" y="414086"/>
                  </a:cubicBezTo>
                  <a:cubicBezTo>
                    <a:pt x="92415" y="548074"/>
                    <a:pt x="100876" y="687660"/>
                    <a:pt x="98077" y="797408"/>
                  </a:cubicBezTo>
                  <a:lnTo>
                    <a:pt x="127343" y="797408"/>
                  </a:lnTo>
                  <a:cubicBezTo>
                    <a:pt x="130078" y="684861"/>
                    <a:pt x="120981" y="542412"/>
                    <a:pt x="78291" y="405370"/>
                  </a:cubicBezTo>
                  <a:cubicBezTo>
                    <a:pt x="21476" y="224238"/>
                    <a:pt x="13141" y="126897"/>
                    <a:pt x="50487" y="79817"/>
                  </a:cubicBezTo>
                  <a:cubicBezTo>
                    <a:pt x="75746" y="48260"/>
                    <a:pt x="124289" y="36236"/>
                    <a:pt x="203562" y="42025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017A42B-BF32-40DD-B9A2-B8CFC811AA6A}"/>
                </a:ext>
              </a:extLst>
            </p:cNvPr>
            <p:cNvSpPr/>
            <p:nvPr/>
          </p:nvSpPr>
          <p:spPr>
            <a:xfrm>
              <a:off x="11401379" y="5843377"/>
              <a:ext cx="788711" cy="1017676"/>
            </a:xfrm>
            <a:custGeom>
              <a:avLst/>
              <a:gdLst>
                <a:gd name="connsiteX0" fmla="*/ 787121 w 788711"/>
                <a:gd name="connsiteY0" fmla="*/ 79161 h 1017676"/>
                <a:gd name="connsiteX1" fmla="*/ 610443 w 788711"/>
                <a:gd name="connsiteY1" fmla="*/ 99966 h 1017676"/>
                <a:gd name="connsiteX2" fmla="*/ 414742 w 788711"/>
                <a:gd name="connsiteY2" fmla="*/ 54667 h 1017676"/>
                <a:gd name="connsiteX3" fmla="*/ 42490 w 788711"/>
                <a:gd name="connsiteY3" fmla="*/ 20566 h 1017676"/>
                <a:gd name="connsiteX4" fmla="*/ 564 w 788711"/>
                <a:gd name="connsiteY4" fmla="*/ 87623 h 1017676"/>
                <a:gd name="connsiteX5" fmla="*/ 195565 w 788711"/>
                <a:gd name="connsiteY5" fmla="*/ 373921 h 1017676"/>
                <a:gd name="connsiteX6" fmla="*/ 356210 w 788711"/>
                <a:gd name="connsiteY6" fmla="*/ 540483 h 1017676"/>
                <a:gd name="connsiteX7" fmla="*/ 445980 w 788711"/>
                <a:gd name="connsiteY7" fmla="*/ 1017139 h 1017676"/>
                <a:gd name="connsiteX8" fmla="*/ 475374 w 788711"/>
                <a:gd name="connsiteY8" fmla="*/ 1017139 h 1017676"/>
                <a:gd name="connsiteX9" fmla="*/ 382740 w 788711"/>
                <a:gd name="connsiteY9" fmla="*/ 528077 h 1017676"/>
                <a:gd name="connsiteX10" fmla="*/ 214142 w 788711"/>
                <a:gd name="connsiteY10" fmla="*/ 351272 h 1017676"/>
                <a:gd name="connsiteX11" fmla="*/ 29638 w 788711"/>
                <a:gd name="connsiteY11" fmla="*/ 92522 h 1017676"/>
                <a:gd name="connsiteX12" fmla="*/ 58523 w 788711"/>
                <a:gd name="connsiteY12" fmla="*/ 45442 h 1017676"/>
                <a:gd name="connsiteX13" fmla="*/ 407235 w 788711"/>
                <a:gd name="connsiteY13" fmla="*/ 83169 h 1017676"/>
                <a:gd name="connsiteX14" fmla="*/ 607007 w 788711"/>
                <a:gd name="connsiteY14" fmla="*/ 129232 h 1017676"/>
                <a:gd name="connsiteX15" fmla="*/ 787312 w 788711"/>
                <a:gd name="connsiteY15" fmla="*/ 110145 h 10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88711" h="1017676">
                  <a:moveTo>
                    <a:pt x="787121" y="79161"/>
                  </a:moveTo>
                  <a:cubicBezTo>
                    <a:pt x="728589" y="96848"/>
                    <a:pt x="667003" y="107028"/>
                    <a:pt x="610443" y="99966"/>
                  </a:cubicBezTo>
                  <a:cubicBezTo>
                    <a:pt x="555855" y="93094"/>
                    <a:pt x="487334" y="74517"/>
                    <a:pt x="414742" y="54667"/>
                  </a:cubicBezTo>
                  <a:cubicBezTo>
                    <a:pt x="267839" y="14649"/>
                    <a:pt x="115719" y="-26706"/>
                    <a:pt x="42490" y="20566"/>
                  </a:cubicBezTo>
                  <a:cubicBezTo>
                    <a:pt x="19269" y="35631"/>
                    <a:pt x="3936" y="60176"/>
                    <a:pt x="564" y="87623"/>
                  </a:cubicBezTo>
                  <a:cubicBezTo>
                    <a:pt x="-17377" y="198834"/>
                    <a:pt x="90843" y="287714"/>
                    <a:pt x="195565" y="373921"/>
                  </a:cubicBezTo>
                  <a:cubicBezTo>
                    <a:pt x="264722" y="430672"/>
                    <a:pt x="329998" y="484242"/>
                    <a:pt x="356210" y="540483"/>
                  </a:cubicBezTo>
                  <a:cubicBezTo>
                    <a:pt x="409779" y="655003"/>
                    <a:pt x="461822" y="806550"/>
                    <a:pt x="445980" y="1017139"/>
                  </a:cubicBezTo>
                  <a:lnTo>
                    <a:pt x="475374" y="1017139"/>
                  </a:lnTo>
                  <a:cubicBezTo>
                    <a:pt x="491279" y="801460"/>
                    <a:pt x="437773" y="646159"/>
                    <a:pt x="382740" y="528077"/>
                  </a:cubicBezTo>
                  <a:cubicBezTo>
                    <a:pt x="353729" y="465855"/>
                    <a:pt x="285907" y="410186"/>
                    <a:pt x="214142" y="351272"/>
                  </a:cubicBezTo>
                  <a:cubicBezTo>
                    <a:pt x="115846" y="270600"/>
                    <a:pt x="14115" y="187128"/>
                    <a:pt x="29638" y="92522"/>
                  </a:cubicBezTo>
                  <a:cubicBezTo>
                    <a:pt x="31738" y="73302"/>
                    <a:pt x="42363" y="56035"/>
                    <a:pt x="58523" y="45442"/>
                  </a:cubicBezTo>
                  <a:cubicBezTo>
                    <a:pt x="121000" y="5169"/>
                    <a:pt x="273056" y="46587"/>
                    <a:pt x="407235" y="83169"/>
                  </a:cubicBezTo>
                  <a:cubicBezTo>
                    <a:pt x="480845" y="103210"/>
                    <a:pt x="550320" y="122170"/>
                    <a:pt x="607007" y="129232"/>
                  </a:cubicBezTo>
                  <a:cubicBezTo>
                    <a:pt x="665539" y="136548"/>
                    <a:pt x="727888" y="127259"/>
                    <a:pt x="787312" y="110145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3B7540A-57D7-4715-9D65-111BE91D8B73}"/>
                </a:ext>
              </a:extLst>
            </p:cNvPr>
            <p:cNvSpPr/>
            <p:nvPr/>
          </p:nvSpPr>
          <p:spPr>
            <a:xfrm>
              <a:off x="11325327" y="5786663"/>
              <a:ext cx="864890" cy="1074136"/>
            </a:xfrm>
            <a:custGeom>
              <a:avLst/>
              <a:gdLst>
                <a:gd name="connsiteX0" fmla="*/ 863173 w 864890"/>
                <a:gd name="connsiteY0" fmla="*/ 20084 h 1074136"/>
                <a:gd name="connsiteX1" fmla="*/ 631780 w 864890"/>
                <a:gd name="connsiteY1" fmla="*/ 58957 h 1074136"/>
                <a:gd name="connsiteX2" fmla="*/ 381046 w 864890"/>
                <a:gd name="connsiteY2" fmla="*/ 24983 h 1074136"/>
                <a:gd name="connsiteX3" fmla="*/ 147745 w 864890"/>
                <a:gd name="connsiteY3" fmla="*/ 1507 h 1074136"/>
                <a:gd name="connsiteX4" fmla="*/ 7140 w 864890"/>
                <a:gd name="connsiteY4" fmla="*/ 117553 h 1074136"/>
                <a:gd name="connsiteX5" fmla="*/ 149336 w 864890"/>
                <a:gd name="connsiteY5" fmla="*/ 464865 h 1074136"/>
                <a:gd name="connsiteX6" fmla="*/ 338420 w 864890"/>
                <a:gd name="connsiteY6" fmla="*/ 803524 h 1074136"/>
                <a:gd name="connsiteX7" fmla="*/ 323023 w 864890"/>
                <a:gd name="connsiteY7" fmla="*/ 1073599 h 1074136"/>
                <a:gd name="connsiteX8" fmla="*/ 354198 w 864890"/>
                <a:gd name="connsiteY8" fmla="*/ 1073599 h 1074136"/>
                <a:gd name="connsiteX9" fmla="*/ 367431 w 864890"/>
                <a:gd name="connsiteY9" fmla="*/ 797607 h 1074136"/>
                <a:gd name="connsiteX10" fmla="*/ 172875 w 864890"/>
                <a:gd name="connsiteY10" fmla="*/ 446987 h 1074136"/>
                <a:gd name="connsiteX11" fmla="*/ 35389 w 864890"/>
                <a:gd name="connsiteY11" fmla="*/ 126396 h 1074136"/>
                <a:gd name="connsiteX12" fmla="*/ 151499 w 864890"/>
                <a:gd name="connsiteY12" fmla="*/ 30582 h 1074136"/>
                <a:gd name="connsiteX13" fmla="*/ 376147 w 864890"/>
                <a:gd name="connsiteY13" fmla="*/ 53804 h 1074136"/>
                <a:gd name="connsiteX14" fmla="*/ 630634 w 864890"/>
                <a:gd name="connsiteY14" fmla="*/ 88160 h 1074136"/>
                <a:gd name="connsiteX15" fmla="*/ 863491 w 864890"/>
                <a:gd name="connsiteY15" fmla="*/ 51513 h 10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64890" h="1074136">
                  <a:moveTo>
                    <a:pt x="863173" y="20084"/>
                  </a:moveTo>
                  <a:cubicBezTo>
                    <a:pt x="789625" y="49242"/>
                    <a:pt x="710799" y="62488"/>
                    <a:pt x="631780" y="58957"/>
                  </a:cubicBezTo>
                  <a:cubicBezTo>
                    <a:pt x="542709" y="54567"/>
                    <a:pt x="456884" y="38853"/>
                    <a:pt x="381046" y="24983"/>
                  </a:cubicBezTo>
                  <a:cubicBezTo>
                    <a:pt x="290067" y="8378"/>
                    <a:pt x="211431" y="-6001"/>
                    <a:pt x="147745" y="1507"/>
                  </a:cubicBezTo>
                  <a:cubicBezTo>
                    <a:pt x="75216" y="10032"/>
                    <a:pt x="29218" y="48014"/>
                    <a:pt x="7140" y="117553"/>
                  </a:cubicBezTo>
                  <a:cubicBezTo>
                    <a:pt x="-29379" y="232772"/>
                    <a:pt x="57465" y="345510"/>
                    <a:pt x="149336" y="464865"/>
                  </a:cubicBezTo>
                  <a:cubicBezTo>
                    <a:pt x="225682" y="563924"/>
                    <a:pt x="312144" y="676280"/>
                    <a:pt x="338420" y="803524"/>
                  </a:cubicBezTo>
                  <a:cubicBezTo>
                    <a:pt x="358651" y="901438"/>
                    <a:pt x="346690" y="994390"/>
                    <a:pt x="323023" y="1073599"/>
                  </a:cubicBezTo>
                  <a:lnTo>
                    <a:pt x="354198" y="1073599"/>
                  </a:lnTo>
                  <a:cubicBezTo>
                    <a:pt x="386963" y="957934"/>
                    <a:pt x="380855" y="862501"/>
                    <a:pt x="367431" y="797607"/>
                  </a:cubicBezTo>
                  <a:cubicBezTo>
                    <a:pt x="339756" y="664001"/>
                    <a:pt x="251067" y="548591"/>
                    <a:pt x="172875" y="446987"/>
                  </a:cubicBezTo>
                  <a:cubicBezTo>
                    <a:pt x="81960" y="328969"/>
                    <a:pt x="3514" y="227046"/>
                    <a:pt x="35389" y="126396"/>
                  </a:cubicBezTo>
                  <a:cubicBezTo>
                    <a:pt x="54093" y="67355"/>
                    <a:pt x="89912" y="37835"/>
                    <a:pt x="151499" y="30582"/>
                  </a:cubicBezTo>
                  <a:cubicBezTo>
                    <a:pt x="210794" y="23584"/>
                    <a:pt x="287395" y="37580"/>
                    <a:pt x="376147" y="53804"/>
                  </a:cubicBezTo>
                  <a:cubicBezTo>
                    <a:pt x="452493" y="67801"/>
                    <a:pt x="539783" y="83706"/>
                    <a:pt x="630634" y="88160"/>
                  </a:cubicBezTo>
                  <a:cubicBezTo>
                    <a:pt x="709908" y="91735"/>
                    <a:pt x="789117" y="79272"/>
                    <a:pt x="863491" y="51513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A08181B-0F86-4933-B04C-0B42942924DD}"/>
                </a:ext>
              </a:extLst>
            </p:cNvPr>
            <p:cNvSpPr/>
            <p:nvPr/>
          </p:nvSpPr>
          <p:spPr>
            <a:xfrm>
              <a:off x="9347147" y="4276860"/>
              <a:ext cx="2842751" cy="2583620"/>
            </a:xfrm>
            <a:custGeom>
              <a:avLst/>
              <a:gdLst>
                <a:gd name="connsiteX0" fmla="*/ 2841352 w 2842751"/>
                <a:gd name="connsiteY0" fmla="*/ -538 h 2583620"/>
                <a:gd name="connsiteX1" fmla="*/ 2496840 w 2842751"/>
                <a:gd name="connsiteY1" fmla="*/ 378585 h 2583620"/>
                <a:gd name="connsiteX2" fmla="*/ 2065293 w 2842751"/>
                <a:gd name="connsiteY2" fmla="*/ 567606 h 2583620"/>
                <a:gd name="connsiteX3" fmla="*/ 1800117 w 2842751"/>
                <a:gd name="connsiteY3" fmla="*/ 507038 h 2583620"/>
                <a:gd name="connsiteX4" fmla="*/ 1557527 w 2842751"/>
                <a:gd name="connsiteY4" fmla="*/ 471409 h 2583620"/>
                <a:gd name="connsiteX5" fmla="*/ 1261113 w 2842751"/>
                <a:gd name="connsiteY5" fmla="*/ 1122961 h 2583620"/>
                <a:gd name="connsiteX6" fmla="*/ 1229302 w 2842751"/>
                <a:gd name="connsiteY6" fmla="*/ 1575058 h 2583620"/>
                <a:gd name="connsiteX7" fmla="*/ 1040726 w 2842751"/>
                <a:gd name="connsiteY7" fmla="*/ 2016339 h 2583620"/>
                <a:gd name="connsiteX8" fmla="*/ 654160 w 2842751"/>
                <a:gd name="connsiteY8" fmla="*/ 2142120 h 2583620"/>
                <a:gd name="connsiteX9" fmla="*/ 221531 w 2842751"/>
                <a:gd name="connsiteY9" fmla="*/ 2279288 h 2583620"/>
                <a:gd name="connsiteX10" fmla="*/ 20231 w 2842751"/>
                <a:gd name="connsiteY10" fmla="*/ 2538547 h 2583620"/>
                <a:gd name="connsiteX11" fmla="*/ -1399 w 2842751"/>
                <a:gd name="connsiteY11" fmla="*/ 2583083 h 2583620"/>
                <a:gd name="connsiteX12" fmla="*/ 30412 w 2842751"/>
                <a:gd name="connsiteY12" fmla="*/ 2583083 h 2583620"/>
                <a:gd name="connsiteX13" fmla="*/ 240364 w 2842751"/>
                <a:gd name="connsiteY13" fmla="*/ 2301366 h 2583620"/>
                <a:gd name="connsiteX14" fmla="*/ 656896 w 2842751"/>
                <a:gd name="connsiteY14" fmla="*/ 2170940 h 2583620"/>
                <a:gd name="connsiteX15" fmla="*/ 1060895 w 2842751"/>
                <a:gd name="connsiteY15" fmla="*/ 2037334 h 2583620"/>
                <a:gd name="connsiteX16" fmla="*/ 1258123 w 2842751"/>
                <a:gd name="connsiteY16" fmla="*/ 1580020 h 2583620"/>
                <a:gd name="connsiteX17" fmla="*/ 1289933 w 2842751"/>
                <a:gd name="connsiteY17" fmla="*/ 1121943 h 2583620"/>
                <a:gd name="connsiteX18" fmla="*/ 1566625 w 2842751"/>
                <a:gd name="connsiteY18" fmla="*/ 498449 h 2583620"/>
                <a:gd name="connsiteX19" fmla="*/ 1788220 w 2842751"/>
                <a:gd name="connsiteY19" fmla="*/ 533314 h 2583620"/>
                <a:gd name="connsiteX20" fmla="*/ 2513509 w 2842751"/>
                <a:gd name="connsiteY20" fmla="*/ 401616 h 2583620"/>
                <a:gd name="connsiteX21" fmla="*/ 2840716 w 2842751"/>
                <a:gd name="connsiteY21" fmla="*/ 53223 h 258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42751" h="2583620">
                  <a:moveTo>
                    <a:pt x="2841352" y="-538"/>
                  </a:moveTo>
                  <a:cubicBezTo>
                    <a:pt x="2766979" y="118054"/>
                    <a:pt x="2674917" y="248415"/>
                    <a:pt x="2496840" y="378585"/>
                  </a:cubicBezTo>
                  <a:cubicBezTo>
                    <a:pt x="2332696" y="498640"/>
                    <a:pt x="2191455" y="560417"/>
                    <a:pt x="2065293" y="567606"/>
                  </a:cubicBezTo>
                  <a:cubicBezTo>
                    <a:pt x="1956626" y="573968"/>
                    <a:pt x="1873473" y="538276"/>
                    <a:pt x="1800117" y="507038"/>
                  </a:cubicBezTo>
                  <a:cubicBezTo>
                    <a:pt x="1720589" y="473127"/>
                    <a:pt x="1645452" y="441062"/>
                    <a:pt x="1557527" y="471409"/>
                  </a:cubicBezTo>
                  <a:cubicBezTo>
                    <a:pt x="1416541" y="520017"/>
                    <a:pt x="1250679" y="672582"/>
                    <a:pt x="1261113" y="1122961"/>
                  </a:cubicBezTo>
                  <a:cubicBezTo>
                    <a:pt x="1262767" y="1195108"/>
                    <a:pt x="1263022" y="1383493"/>
                    <a:pt x="1229302" y="1575058"/>
                  </a:cubicBezTo>
                  <a:cubicBezTo>
                    <a:pt x="1193101" y="1782275"/>
                    <a:pt x="1129670" y="1930704"/>
                    <a:pt x="1040726" y="2016339"/>
                  </a:cubicBezTo>
                  <a:cubicBezTo>
                    <a:pt x="939695" y="2113744"/>
                    <a:pt x="801000" y="2127550"/>
                    <a:pt x="654160" y="2142120"/>
                  </a:cubicBezTo>
                  <a:cubicBezTo>
                    <a:pt x="503949" y="2157071"/>
                    <a:pt x="348775" y="2172467"/>
                    <a:pt x="221531" y="2279288"/>
                  </a:cubicBezTo>
                  <a:cubicBezTo>
                    <a:pt x="122790" y="2361997"/>
                    <a:pt x="57514" y="2466083"/>
                    <a:pt x="20231" y="2538547"/>
                  </a:cubicBezTo>
                  <a:cubicBezTo>
                    <a:pt x="12279" y="2553817"/>
                    <a:pt x="5089" y="2568831"/>
                    <a:pt x="-1399" y="2583083"/>
                  </a:cubicBezTo>
                  <a:lnTo>
                    <a:pt x="30412" y="2583083"/>
                  </a:lnTo>
                  <a:cubicBezTo>
                    <a:pt x="71702" y="2494521"/>
                    <a:pt x="140604" y="2385091"/>
                    <a:pt x="240364" y="2301366"/>
                  </a:cubicBezTo>
                  <a:cubicBezTo>
                    <a:pt x="360354" y="2200397"/>
                    <a:pt x="511074" y="2185446"/>
                    <a:pt x="656896" y="2170940"/>
                  </a:cubicBezTo>
                  <a:cubicBezTo>
                    <a:pt x="808889" y="2155862"/>
                    <a:pt x="952483" y="2141547"/>
                    <a:pt x="1060895" y="2037334"/>
                  </a:cubicBezTo>
                  <a:cubicBezTo>
                    <a:pt x="1154355" y="1947246"/>
                    <a:pt x="1220649" y="1793408"/>
                    <a:pt x="1258123" y="1580020"/>
                  </a:cubicBezTo>
                  <a:cubicBezTo>
                    <a:pt x="1292033" y="1385847"/>
                    <a:pt x="1291778" y="1195108"/>
                    <a:pt x="1289933" y="1121943"/>
                  </a:cubicBezTo>
                  <a:cubicBezTo>
                    <a:pt x="1280008" y="689314"/>
                    <a:pt x="1434864" y="544193"/>
                    <a:pt x="1566625" y="498449"/>
                  </a:cubicBezTo>
                  <a:cubicBezTo>
                    <a:pt x="1643926" y="471791"/>
                    <a:pt x="1710792" y="500294"/>
                    <a:pt x="1788220" y="533314"/>
                  </a:cubicBezTo>
                  <a:cubicBezTo>
                    <a:pt x="1941675" y="598717"/>
                    <a:pt x="2132668" y="680153"/>
                    <a:pt x="2513509" y="401616"/>
                  </a:cubicBezTo>
                  <a:cubicBezTo>
                    <a:pt x="2676635" y="282325"/>
                    <a:pt x="2768887" y="163416"/>
                    <a:pt x="2840716" y="53223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DDB26F2-D5B5-413A-A5E2-85B2A070F219}"/>
                </a:ext>
              </a:extLst>
            </p:cNvPr>
            <p:cNvSpPr/>
            <p:nvPr/>
          </p:nvSpPr>
          <p:spPr>
            <a:xfrm>
              <a:off x="12001570" y="6197668"/>
              <a:ext cx="188265" cy="663257"/>
            </a:xfrm>
            <a:custGeom>
              <a:avLst/>
              <a:gdLst>
                <a:gd name="connsiteX0" fmla="*/ 46962 w 188265"/>
                <a:gd name="connsiteY0" fmla="*/ 322916 h 663257"/>
                <a:gd name="connsiteX1" fmla="*/ 56123 w 188265"/>
                <a:gd name="connsiteY1" fmla="*/ 72055 h 663257"/>
                <a:gd name="connsiteX2" fmla="*/ 186866 w 188265"/>
                <a:gd name="connsiteY2" fmla="*/ 28728 h 663257"/>
                <a:gd name="connsiteX3" fmla="*/ 186866 w 188265"/>
                <a:gd name="connsiteY3" fmla="*/ -538 h 663257"/>
                <a:gd name="connsiteX4" fmla="*/ 33219 w 188265"/>
                <a:gd name="connsiteY4" fmla="*/ 53795 h 663257"/>
                <a:gd name="connsiteX5" fmla="*/ 18395 w 188265"/>
                <a:gd name="connsiteY5" fmla="*/ 329405 h 663257"/>
                <a:gd name="connsiteX6" fmla="*/ 117582 w 188265"/>
                <a:gd name="connsiteY6" fmla="*/ 622066 h 663257"/>
                <a:gd name="connsiteX7" fmla="*/ 134950 w 188265"/>
                <a:gd name="connsiteY7" fmla="*/ 662720 h 663257"/>
                <a:gd name="connsiteX8" fmla="*/ 166761 w 188265"/>
                <a:gd name="connsiteY8" fmla="*/ 662720 h 663257"/>
                <a:gd name="connsiteX9" fmla="*/ 144685 w 188265"/>
                <a:gd name="connsiteY9" fmla="*/ 610487 h 663257"/>
                <a:gd name="connsiteX10" fmla="*/ 46962 w 188265"/>
                <a:gd name="connsiteY10" fmla="*/ 322916 h 66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265" h="663257">
                  <a:moveTo>
                    <a:pt x="46962" y="322916"/>
                  </a:moveTo>
                  <a:cubicBezTo>
                    <a:pt x="18459" y="197390"/>
                    <a:pt x="21513" y="115381"/>
                    <a:pt x="56123" y="72055"/>
                  </a:cubicBezTo>
                  <a:cubicBezTo>
                    <a:pt x="84816" y="36172"/>
                    <a:pt x="134505" y="29810"/>
                    <a:pt x="186866" y="28728"/>
                  </a:cubicBezTo>
                  <a:lnTo>
                    <a:pt x="186866" y="-538"/>
                  </a:lnTo>
                  <a:cubicBezTo>
                    <a:pt x="128970" y="671"/>
                    <a:pt x="69674" y="8242"/>
                    <a:pt x="33219" y="53795"/>
                  </a:cubicBezTo>
                  <a:cubicBezTo>
                    <a:pt x="-7372" y="104693"/>
                    <a:pt x="-12207" y="194654"/>
                    <a:pt x="18395" y="329405"/>
                  </a:cubicBezTo>
                  <a:cubicBezTo>
                    <a:pt x="48234" y="460848"/>
                    <a:pt x="86725" y="550173"/>
                    <a:pt x="117582" y="622066"/>
                  </a:cubicBezTo>
                  <a:cubicBezTo>
                    <a:pt x="123944" y="636190"/>
                    <a:pt x="129479" y="649614"/>
                    <a:pt x="134950" y="662720"/>
                  </a:cubicBezTo>
                  <a:lnTo>
                    <a:pt x="166761" y="662720"/>
                  </a:lnTo>
                  <a:cubicBezTo>
                    <a:pt x="159890" y="645860"/>
                    <a:pt x="152510" y="628555"/>
                    <a:pt x="144685" y="610487"/>
                  </a:cubicBezTo>
                  <a:cubicBezTo>
                    <a:pt x="114147" y="539676"/>
                    <a:pt x="76227" y="451750"/>
                    <a:pt x="46962" y="322916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A35A7F-CDA4-4827-B239-4F7E2032DFAE}"/>
                </a:ext>
              </a:extLst>
            </p:cNvPr>
            <p:cNvSpPr/>
            <p:nvPr/>
          </p:nvSpPr>
          <p:spPr>
            <a:xfrm>
              <a:off x="9640125" y="4618383"/>
              <a:ext cx="2549773" cy="2242416"/>
            </a:xfrm>
            <a:custGeom>
              <a:avLst/>
              <a:gdLst>
                <a:gd name="connsiteX0" fmla="*/ 2548374 w 2549773"/>
                <a:gd name="connsiteY0" fmla="*/ -538 h 2242416"/>
                <a:gd name="connsiteX1" fmla="*/ 2403826 w 2549773"/>
                <a:gd name="connsiteY1" fmla="*/ 183202 h 2242416"/>
                <a:gd name="connsiteX2" fmla="*/ 1494033 w 2549773"/>
                <a:gd name="connsiteY2" fmla="*/ 566397 h 2242416"/>
                <a:gd name="connsiteX3" fmla="*/ 1455033 w 2549773"/>
                <a:gd name="connsiteY3" fmla="*/ 563916 h 2242416"/>
                <a:gd name="connsiteX4" fmla="*/ 1159255 w 2549773"/>
                <a:gd name="connsiteY4" fmla="*/ 662530 h 2242416"/>
                <a:gd name="connsiteX5" fmla="*/ 1068721 w 2549773"/>
                <a:gd name="connsiteY5" fmla="*/ 926051 h 2242416"/>
                <a:gd name="connsiteX6" fmla="*/ 1059114 w 2549773"/>
                <a:gd name="connsiteY6" fmla="*/ 1037008 h 2242416"/>
                <a:gd name="connsiteX7" fmla="*/ 956682 w 2549773"/>
                <a:gd name="connsiteY7" fmla="*/ 1636771 h 2242416"/>
                <a:gd name="connsiteX8" fmla="*/ 296479 w 2549773"/>
                <a:gd name="connsiteY8" fmla="*/ 2079452 h 2242416"/>
                <a:gd name="connsiteX9" fmla="*/ 181959 w 2549773"/>
                <a:gd name="connsiteY9" fmla="*/ 2099493 h 2242416"/>
                <a:gd name="connsiteX10" fmla="*/ -1399 w 2549773"/>
                <a:gd name="connsiteY10" fmla="*/ 2241879 h 2242416"/>
                <a:gd name="connsiteX11" fmla="*/ 31938 w 2549773"/>
                <a:gd name="connsiteY11" fmla="*/ 2241879 h 2242416"/>
                <a:gd name="connsiteX12" fmla="*/ 188067 w 2549773"/>
                <a:gd name="connsiteY12" fmla="*/ 2128123 h 2242416"/>
                <a:gd name="connsiteX13" fmla="*/ 300932 w 2549773"/>
                <a:gd name="connsiteY13" fmla="*/ 2108337 h 2242416"/>
                <a:gd name="connsiteX14" fmla="*/ 693415 w 2549773"/>
                <a:gd name="connsiteY14" fmla="*/ 2001834 h 2242416"/>
                <a:gd name="connsiteX15" fmla="*/ 984803 w 2549773"/>
                <a:gd name="connsiteY15" fmla="*/ 1644533 h 2242416"/>
                <a:gd name="connsiteX16" fmla="*/ 1088189 w 2549773"/>
                <a:gd name="connsiteY16" fmla="*/ 1038662 h 2242416"/>
                <a:gd name="connsiteX17" fmla="*/ 1097541 w 2549773"/>
                <a:gd name="connsiteY17" fmla="*/ 930505 h 2242416"/>
                <a:gd name="connsiteX18" fmla="*/ 1453060 w 2549773"/>
                <a:gd name="connsiteY18" fmla="*/ 593309 h 2242416"/>
                <a:gd name="connsiteX19" fmla="*/ 1491997 w 2549773"/>
                <a:gd name="connsiteY19" fmla="*/ 595854 h 2242416"/>
                <a:gd name="connsiteX20" fmla="*/ 1947466 w 2549773"/>
                <a:gd name="connsiteY20" fmla="*/ 568496 h 2242416"/>
                <a:gd name="connsiteX21" fmla="*/ 2427111 w 2549773"/>
                <a:gd name="connsiteY21" fmla="*/ 200635 h 2242416"/>
                <a:gd name="connsiteX22" fmla="*/ 2547992 w 2549773"/>
                <a:gd name="connsiteY22" fmla="*/ 45016 h 2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9773" h="2242416">
                  <a:moveTo>
                    <a:pt x="2548374" y="-538"/>
                  </a:moveTo>
                  <a:cubicBezTo>
                    <a:pt x="2505302" y="49470"/>
                    <a:pt x="2457204" y="109910"/>
                    <a:pt x="2403826" y="183202"/>
                  </a:cubicBezTo>
                  <a:cubicBezTo>
                    <a:pt x="2095959" y="605715"/>
                    <a:pt x="1776323" y="584847"/>
                    <a:pt x="1494033" y="566397"/>
                  </a:cubicBezTo>
                  <a:lnTo>
                    <a:pt x="1455033" y="563916"/>
                  </a:lnTo>
                  <a:cubicBezTo>
                    <a:pt x="1316400" y="555327"/>
                    <a:pt x="1219632" y="587583"/>
                    <a:pt x="1159255" y="662530"/>
                  </a:cubicBezTo>
                  <a:cubicBezTo>
                    <a:pt x="1103012" y="732514"/>
                    <a:pt x="1083672" y="831000"/>
                    <a:pt x="1068721" y="926051"/>
                  </a:cubicBezTo>
                  <a:cubicBezTo>
                    <a:pt x="1063567" y="958944"/>
                    <a:pt x="1061532" y="995145"/>
                    <a:pt x="1059114" y="1037008"/>
                  </a:cubicBezTo>
                  <a:cubicBezTo>
                    <a:pt x="1052752" y="1151527"/>
                    <a:pt x="1042763" y="1323688"/>
                    <a:pt x="956682" y="1636771"/>
                  </a:cubicBezTo>
                  <a:cubicBezTo>
                    <a:pt x="859722" y="1989618"/>
                    <a:pt x="534170" y="2041534"/>
                    <a:pt x="296479" y="2079452"/>
                  </a:cubicBezTo>
                  <a:cubicBezTo>
                    <a:pt x="255251" y="2085814"/>
                    <a:pt x="216315" y="2092176"/>
                    <a:pt x="181959" y="2099493"/>
                  </a:cubicBezTo>
                  <a:cubicBezTo>
                    <a:pt x="100968" y="2116734"/>
                    <a:pt x="38428" y="2165596"/>
                    <a:pt x="-1399" y="2241879"/>
                  </a:cubicBezTo>
                  <a:lnTo>
                    <a:pt x="31938" y="2241879"/>
                  </a:lnTo>
                  <a:cubicBezTo>
                    <a:pt x="64768" y="2182901"/>
                    <a:pt x="121836" y="2141292"/>
                    <a:pt x="188067" y="2128123"/>
                  </a:cubicBezTo>
                  <a:cubicBezTo>
                    <a:pt x="221532" y="2120997"/>
                    <a:pt x="260086" y="2114890"/>
                    <a:pt x="300932" y="2108337"/>
                  </a:cubicBezTo>
                  <a:cubicBezTo>
                    <a:pt x="418823" y="2089250"/>
                    <a:pt x="565599" y="2066155"/>
                    <a:pt x="693415" y="2001834"/>
                  </a:cubicBezTo>
                  <a:cubicBezTo>
                    <a:pt x="844263" y="1925869"/>
                    <a:pt x="939632" y="1808996"/>
                    <a:pt x="984803" y="1644533"/>
                  </a:cubicBezTo>
                  <a:cubicBezTo>
                    <a:pt x="1071647" y="1328460"/>
                    <a:pt x="1081636" y="1154072"/>
                    <a:pt x="1088189" y="1038662"/>
                  </a:cubicBezTo>
                  <a:cubicBezTo>
                    <a:pt x="1090543" y="997562"/>
                    <a:pt x="1092579" y="962316"/>
                    <a:pt x="1097541" y="930505"/>
                  </a:cubicBezTo>
                  <a:cubicBezTo>
                    <a:pt x="1129352" y="728824"/>
                    <a:pt x="1175541" y="575877"/>
                    <a:pt x="1453060" y="593309"/>
                  </a:cubicBezTo>
                  <a:lnTo>
                    <a:pt x="1491997" y="595854"/>
                  </a:lnTo>
                  <a:cubicBezTo>
                    <a:pt x="1638327" y="605397"/>
                    <a:pt x="1788984" y="614941"/>
                    <a:pt x="1947466" y="568496"/>
                  </a:cubicBezTo>
                  <a:cubicBezTo>
                    <a:pt x="2128788" y="515054"/>
                    <a:pt x="2285743" y="394745"/>
                    <a:pt x="2427111" y="200635"/>
                  </a:cubicBezTo>
                  <a:cubicBezTo>
                    <a:pt x="2471137" y="140194"/>
                    <a:pt x="2511347" y="88788"/>
                    <a:pt x="2547992" y="45016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C8C8D5-470E-4558-A4FC-D725F6EA6123}"/>
                </a:ext>
              </a:extLst>
            </p:cNvPr>
            <p:cNvSpPr/>
            <p:nvPr/>
          </p:nvSpPr>
          <p:spPr>
            <a:xfrm>
              <a:off x="9135986" y="3644714"/>
              <a:ext cx="3053913" cy="3216212"/>
            </a:xfrm>
            <a:custGeom>
              <a:avLst/>
              <a:gdLst>
                <a:gd name="connsiteX0" fmla="*/ 3052514 w 3053913"/>
                <a:gd name="connsiteY0" fmla="*/ -538 h 3216212"/>
                <a:gd name="connsiteX1" fmla="*/ 2607161 w 3053913"/>
                <a:gd name="connsiteY1" fmla="*/ 627347 h 3216212"/>
                <a:gd name="connsiteX2" fmla="*/ 2033610 w 3053913"/>
                <a:gd name="connsiteY2" fmla="*/ 828201 h 3216212"/>
                <a:gd name="connsiteX3" fmla="*/ 1435564 w 3053913"/>
                <a:gd name="connsiteY3" fmla="*/ 1057240 h 3216212"/>
                <a:gd name="connsiteX4" fmla="*/ 1271484 w 3053913"/>
                <a:gd name="connsiteY4" fmla="*/ 1552854 h 3216212"/>
                <a:gd name="connsiteX5" fmla="*/ 1158873 w 3053913"/>
                <a:gd name="connsiteY5" fmla="*/ 2095739 h 3216212"/>
                <a:gd name="connsiteX6" fmla="*/ 650216 w 3053913"/>
                <a:gd name="connsiteY6" fmla="*/ 2489368 h 3216212"/>
                <a:gd name="connsiteX7" fmla="*/ 295078 w 3053913"/>
                <a:gd name="connsiteY7" fmla="*/ 2697793 h 3216212"/>
                <a:gd name="connsiteX8" fmla="*/ 21886 w 3053913"/>
                <a:gd name="connsiteY8" fmla="*/ 3143655 h 3216212"/>
                <a:gd name="connsiteX9" fmla="*/ -1399 w 3053913"/>
                <a:gd name="connsiteY9" fmla="*/ 3215675 h 3216212"/>
                <a:gd name="connsiteX10" fmla="*/ 29457 w 3053913"/>
                <a:gd name="connsiteY10" fmla="*/ 3215675 h 3216212"/>
                <a:gd name="connsiteX11" fmla="*/ 313593 w 3053913"/>
                <a:gd name="connsiteY11" fmla="*/ 2720442 h 3216212"/>
                <a:gd name="connsiteX12" fmla="*/ 663513 w 3053913"/>
                <a:gd name="connsiteY12" fmla="*/ 2515580 h 3216212"/>
                <a:gd name="connsiteX13" fmla="*/ 1185212 w 3053913"/>
                <a:gd name="connsiteY13" fmla="*/ 2108400 h 3216212"/>
                <a:gd name="connsiteX14" fmla="*/ 1300813 w 3053913"/>
                <a:gd name="connsiteY14" fmla="*/ 1553681 h 3216212"/>
                <a:gd name="connsiteX15" fmla="*/ 1455860 w 3053913"/>
                <a:gd name="connsiteY15" fmla="*/ 1078171 h 3216212"/>
                <a:gd name="connsiteX16" fmla="*/ 2037045 w 3053913"/>
                <a:gd name="connsiteY16" fmla="*/ 857212 h 3216212"/>
                <a:gd name="connsiteX17" fmla="*/ 2626247 w 3053913"/>
                <a:gd name="connsiteY17" fmla="*/ 649678 h 3216212"/>
                <a:gd name="connsiteX18" fmla="*/ 3052514 w 3053913"/>
                <a:gd name="connsiteY18" fmla="*/ 60730 h 321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53913" h="3216212">
                  <a:moveTo>
                    <a:pt x="3052514" y="-538"/>
                  </a:moveTo>
                  <a:cubicBezTo>
                    <a:pt x="2935132" y="213995"/>
                    <a:pt x="2762716" y="496986"/>
                    <a:pt x="2607161" y="627347"/>
                  </a:cubicBezTo>
                  <a:cubicBezTo>
                    <a:pt x="2416804" y="786974"/>
                    <a:pt x="2221994" y="807906"/>
                    <a:pt x="2033610" y="828201"/>
                  </a:cubicBezTo>
                  <a:cubicBezTo>
                    <a:pt x="1834919" y="849578"/>
                    <a:pt x="1629483" y="871718"/>
                    <a:pt x="1435564" y="1057240"/>
                  </a:cubicBezTo>
                  <a:cubicBezTo>
                    <a:pt x="1285034" y="1200961"/>
                    <a:pt x="1278800" y="1364024"/>
                    <a:pt x="1271484" y="1552854"/>
                  </a:cubicBezTo>
                  <a:cubicBezTo>
                    <a:pt x="1265122" y="1712417"/>
                    <a:pt x="1258377" y="1893358"/>
                    <a:pt x="1158873" y="2095739"/>
                  </a:cubicBezTo>
                  <a:cubicBezTo>
                    <a:pt x="1066876" y="2282851"/>
                    <a:pt x="855078" y="2387827"/>
                    <a:pt x="650216" y="2489368"/>
                  </a:cubicBezTo>
                  <a:cubicBezTo>
                    <a:pt x="525072" y="2551335"/>
                    <a:pt x="395729" y="2615466"/>
                    <a:pt x="295078" y="2697793"/>
                  </a:cubicBezTo>
                  <a:cubicBezTo>
                    <a:pt x="158291" y="2809640"/>
                    <a:pt x="71002" y="3001970"/>
                    <a:pt x="21886" y="3143655"/>
                  </a:cubicBezTo>
                  <a:cubicBezTo>
                    <a:pt x="13298" y="3168467"/>
                    <a:pt x="5535" y="3192580"/>
                    <a:pt x="-1399" y="3215675"/>
                  </a:cubicBezTo>
                  <a:lnTo>
                    <a:pt x="29457" y="3215675"/>
                  </a:lnTo>
                  <a:cubicBezTo>
                    <a:pt x="79591" y="3053248"/>
                    <a:pt x="168980" y="2838779"/>
                    <a:pt x="313593" y="2720442"/>
                  </a:cubicBezTo>
                  <a:cubicBezTo>
                    <a:pt x="411698" y="2640215"/>
                    <a:pt x="539578" y="2576848"/>
                    <a:pt x="663513" y="2515580"/>
                  </a:cubicBezTo>
                  <a:cubicBezTo>
                    <a:pt x="872765" y="2411876"/>
                    <a:pt x="1089080" y="2304674"/>
                    <a:pt x="1185212" y="2108400"/>
                  </a:cubicBezTo>
                  <a:cubicBezTo>
                    <a:pt x="1287452" y="1900420"/>
                    <a:pt x="1294515" y="1716235"/>
                    <a:pt x="1300813" y="1553681"/>
                  </a:cubicBezTo>
                  <a:cubicBezTo>
                    <a:pt x="1307875" y="1371213"/>
                    <a:pt x="1313919" y="1213686"/>
                    <a:pt x="1455860" y="1078171"/>
                  </a:cubicBezTo>
                  <a:cubicBezTo>
                    <a:pt x="1642845" y="899648"/>
                    <a:pt x="1834346" y="879035"/>
                    <a:pt x="2037045" y="857212"/>
                  </a:cubicBezTo>
                  <a:cubicBezTo>
                    <a:pt x="2229819" y="836472"/>
                    <a:pt x="2429083" y="814967"/>
                    <a:pt x="2626247" y="649678"/>
                  </a:cubicBezTo>
                  <a:cubicBezTo>
                    <a:pt x="2770923" y="528351"/>
                    <a:pt x="2927179" y="285506"/>
                    <a:pt x="3052514" y="60730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1AB283-A1BE-428D-B54B-5B0BAEB0E027}"/>
                </a:ext>
              </a:extLst>
            </p:cNvPr>
            <p:cNvSpPr/>
            <p:nvPr/>
          </p:nvSpPr>
          <p:spPr>
            <a:xfrm>
              <a:off x="9000026" y="3467972"/>
              <a:ext cx="3189872" cy="3393081"/>
            </a:xfrm>
            <a:custGeom>
              <a:avLst/>
              <a:gdLst>
                <a:gd name="connsiteX0" fmla="*/ 29712 w 3189872"/>
                <a:gd name="connsiteY0" fmla="*/ 3392289 h 3393081"/>
                <a:gd name="connsiteX1" fmla="*/ 75265 w 3189872"/>
                <a:gd name="connsiteY1" fmla="*/ 3277770 h 3393081"/>
                <a:gd name="connsiteX2" fmla="*/ 472139 w 3189872"/>
                <a:gd name="connsiteY2" fmla="*/ 2772676 h 3393081"/>
                <a:gd name="connsiteX3" fmla="*/ 765753 w 3189872"/>
                <a:gd name="connsiteY3" fmla="*/ 2608723 h 3393081"/>
                <a:gd name="connsiteX4" fmla="*/ 1282808 w 3189872"/>
                <a:gd name="connsiteY4" fmla="*/ 1963470 h 3393081"/>
                <a:gd name="connsiteX5" fmla="*/ 1431938 w 3189872"/>
                <a:gd name="connsiteY5" fmla="*/ 1267892 h 3393081"/>
                <a:gd name="connsiteX6" fmla="*/ 2009497 w 3189872"/>
                <a:gd name="connsiteY6" fmla="*/ 946728 h 3393081"/>
                <a:gd name="connsiteX7" fmla="*/ 2795354 w 3189872"/>
                <a:gd name="connsiteY7" fmla="*/ 613223 h 3393081"/>
                <a:gd name="connsiteX8" fmla="*/ 3188474 w 3189872"/>
                <a:gd name="connsiteY8" fmla="*/ 58376 h 3393081"/>
                <a:gd name="connsiteX9" fmla="*/ 3188474 w 3189872"/>
                <a:gd name="connsiteY9" fmla="*/ -538 h 3393081"/>
                <a:gd name="connsiteX10" fmla="*/ 2774932 w 3189872"/>
                <a:gd name="connsiteY10" fmla="*/ 592228 h 3393081"/>
                <a:gd name="connsiteX11" fmla="*/ 2004089 w 3189872"/>
                <a:gd name="connsiteY11" fmla="*/ 917972 h 3393081"/>
                <a:gd name="connsiteX12" fmla="*/ 1407125 w 3189872"/>
                <a:gd name="connsiteY12" fmla="*/ 1252368 h 3393081"/>
                <a:gd name="connsiteX13" fmla="*/ 1295851 w 3189872"/>
                <a:gd name="connsiteY13" fmla="*/ 1555781 h 3393081"/>
                <a:gd name="connsiteX14" fmla="*/ 1253542 w 3189872"/>
                <a:gd name="connsiteY14" fmla="*/ 1962070 h 3393081"/>
                <a:gd name="connsiteX15" fmla="*/ 1111475 w 3189872"/>
                <a:gd name="connsiteY15" fmla="*/ 2347936 h 3393081"/>
                <a:gd name="connsiteX16" fmla="*/ 752011 w 3189872"/>
                <a:gd name="connsiteY16" fmla="*/ 2582829 h 3393081"/>
                <a:gd name="connsiteX17" fmla="*/ 456933 w 3189872"/>
                <a:gd name="connsiteY17" fmla="*/ 2747673 h 3393081"/>
                <a:gd name="connsiteX18" fmla="*/ 48480 w 3189872"/>
                <a:gd name="connsiteY18" fmla="*/ 3266064 h 3393081"/>
                <a:gd name="connsiteX19" fmla="*/ -1399 w 3189872"/>
                <a:gd name="connsiteY19" fmla="*/ 3392544 h 339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89872" h="3393081">
                  <a:moveTo>
                    <a:pt x="29712" y="3392289"/>
                  </a:moveTo>
                  <a:cubicBezTo>
                    <a:pt x="42436" y="3356343"/>
                    <a:pt x="57769" y="3317661"/>
                    <a:pt x="75265" y="3277770"/>
                  </a:cubicBezTo>
                  <a:cubicBezTo>
                    <a:pt x="146840" y="3114071"/>
                    <a:pt x="273702" y="2893558"/>
                    <a:pt x="472139" y="2772676"/>
                  </a:cubicBezTo>
                  <a:cubicBezTo>
                    <a:pt x="579469" y="2707337"/>
                    <a:pt x="678400" y="2654976"/>
                    <a:pt x="765753" y="2608723"/>
                  </a:cubicBezTo>
                  <a:cubicBezTo>
                    <a:pt x="1076673" y="2444133"/>
                    <a:pt x="1264294" y="2344755"/>
                    <a:pt x="1282808" y="1963470"/>
                  </a:cubicBezTo>
                  <a:cubicBezTo>
                    <a:pt x="1297250" y="1665465"/>
                    <a:pt x="1328170" y="1433118"/>
                    <a:pt x="1431938" y="1267892"/>
                  </a:cubicBezTo>
                  <a:cubicBezTo>
                    <a:pt x="1536659" y="1101203"/>
                    <a:pt x="1714800" y="1002143"/>
                    <a:pt x="2009497" y="946728"/>
                  </a:cubicBezTo>
                  <a:cubicBezTo>
                    <a:pt x="2365398" y="879862"/>
                    <a:pt x="2596027" y="806760"/>
                    <a:pt x="2795354" y="613223"/>
                  </a:cubicBezTo>
                  <a:cubicBezTo>
                    <a:pt x="2924634" y="487506"/>
                    <a:pt x="3044688" y="308156"/>
                    <a:pt x="3188474" y="58376"/>
                  </a:cubicBezTo>
                  <a:lnTo>
                    <a:pt x="3188474" y="-538"/>
                  </a:lnTo>
                  <a:cubicBezTo>
                    <a:pt x="3034573" y="270364"/>
                    <a:pt x="2909428" y="461485"/>
                    <a:pt x="2774932" y="592228"/>
                  </a:cubicBezTo>
                  <a:cubicBezTo>
                    <a:pt x="2579867" y="781757"/>
                    <a:pt x="2362280" y="850660"/>
                    <a:pt x="2004089" y="917972"/>
                  </a:cubicBezTo>
                  <a:cubicBezTo>
                    <a:pt x="1700677" y="975231"/>
                    <a:pt x="1516555" y="1078108"/>
                    <a:pt x="1407125" y="1252368"/>
                  </a:cubicBezTo>
                  <a:cubicBezTo>
                    <a:pt x="1356609" y="1332786"/>
                    <a:pt x="1320218" y="1432036"/>
                    <a:pt x="1295851" y="1555781"/>
                  </a:cubicBezTo>
                  <a:cubicBezTo>
                    <a:pt x="1275110" y="1661266"/>
                    <a:pt x="1262067" y="1786601"/>
                    <a:pt x="1253542" y="1962070"/>
                  </a:cubicBezTo>
                  <a:cubicBezTo>
                    <a:pt x="1245208" y="2134231"/>
                    <a:pt x="1201372" y="2253204"/>
                    <a:pt x="1111475" y="2347936"/>
                  </a:cubicBezTo>
                  <a:cubicBezTo>
                    <a:pt x="1026539" y="2437516"/>
                    <a:pt x="905403" y="2501647"/>
                    <a:pt x="752011" y="2582829"/>
                  </a:cubicBezTo>
                  <a:cubicBezTo>
                    <a:pt x="664340" y="2629273"/>
                    <a:pt x="564963" y="2681888"/>
                    <a:pt x="456933" y="2747673"/>
                  </a:cubicBezTo>
                  <a:cubicBezTo>
                    <a:pt x="251943" y="2872499"/>
                    <a:pt x="121645" y="3098483"/>
                    <a:pt x="48480" y="3266064"/>
                  </a:cubicBezTo>
                  <a:cubicBezTo>
                    <a:pt x="29393" y="3310599"/>
                    <a:pt x="12534" y="3353226"/>
                    <a:pt x="-1399" y="3392544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187C90B-D2F7-4515-B32A-C8DA2CD63CEC}"/>
                </a:ext>
              </a:extLst>
            </p:cNvPr>
            <p:cNvSpPr/>
            <p:nvPr/>
          </p:nvSpPr>
          <p:spPr>
            <a:xfrm>
              <a:off x="12098892" y="6309770"/>
              <a:ext cx="91006" cy="438736"/>
            </a:xfrm>
            <a:custGeom>
              <a:avLst/>
              <a:gdLst>
                <a:gd name="connsiteX0" fmla="*/ 89608 w 91006"/>
                <a:gd name="connsiteY0" fmla="*/ 28792 h 438736"/>
                <a:gd name="connsiteX1" fmla="*/ 89608 w 91006"/>
                <a:gd name="connsiteY1" fmla="*/ -538 h 438736"/>
                <a:gd name="connsiteX2" fmla="*/ 15934 w 91006"/>
                <a:gd name="connsiteY2" fmla="*/ 26629 h 438736"/>
                <a:gd name="connsiteX3" fmla="*/ 38646 w 91006"/>
                <a:gd name="connsiteY3" fmla="*/ 305866 h 438736"/>
                <a:gd name="connsiteX4" fmla="*/ 89544 w 91006"/>
                <a:gd name="connsiteY4" fmla="*/ 438199 h 438736"/>
                <a:gd name="connsiteX5" fmla="*/ 89544 w 91006"/>
                <a:gd name="connsiteY5" fmla="*/ 369042 h 438736"/>
                <a:gd name="connsiteX6" fmla="*/ 67085 w 91006"/>
                <a:gd name="connsiteY6" fmla="*/ 299058 h 438736"/>
                <a:gd name="connsiteX7" fmla="*/ 38455 w 91006"/>
                <a:gd name="connsiteY7" fmla="*/ 45207 h 438736"/>
                <a:gd name="connsiteX8" fmla="*/ 89608 w 91006"/>
                <a:gd name="connsiteY8" fmla="*/ 28792 h 43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006" h="438736">
                  <a:moveTo>
                    <a:pt x="89608" y="28792"/>
                  </a:moveTo>
                  <a:lnTo>
                    <a:pt x="89608" y="-538"/>
                  </a:lnTo>
                  <a:cubicBezTo>
                    <a:pt x="53661" y="162"/>
                    <a:pt x="30566" y="8815"/>
                    <a:pt x="15934" y="26629"/>
                  </a:cubicBezTo>
                  <a:cubicBezTo>
                    <a:pt x="-17913" y="67729"/>
                    <a:pt x="2191" y="152282"/>
                    <a:pt x="38646" y="305866"/>
                  </a:cubicBezTo>
                  <a:cubicBezTo>
                    <a:pt x="49908" y="351991"/>
                    <a:pt x="67022" y="396463"/>
                    <a:pt x="89544" y="438199"/>
                  </a:cubicBezTo>
                  <a:lnTo>
                    <a:pt x="89544" y="369042"/>
                  </a:lnTo>
                  <a:cubicBezTo>
                    <a:pt x="80319" y="346329"/>
                    <a:pt x="72811" y="322916"/>
                    <a:pt x="67085" y="299058"/>
                  </a:cubicBezTo>
                  <a:cubicBezTo>
                    <a:pt x="35274" y="164180"/>
                    <a:pt x="13897" y="75109"/>
                    <a:pt x="38455" y="45207"/>
                  </a:cubicBezTo>
                  <a:cubicBezTo>
                    <a:pt x="47172" y="34518"/>
                    <a:pt x="63714" y="29237"/>
                    <a:pt x="89608" y="28792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192428A-E2F5-4669-9605-57BDB7954D8D}"/>
                </a:ext>
              </a:extLst>
            </p:cNvPr>
            <p:cNvSpPr/>
            <p:nvPr/>
          </p:nvSpPr>
          <p:spPr>
            <a:xfrm>
              <a:off x="9454922" y="4422618"/>
              <a:ext cx="2734976" cy="2438180"/>
            </a:xfrm>
            <a:custGeom>
              <a:avLst/>
              <a:gdLst>
                <a:gd name="connsiteX0" fmla="*/ 2733577 w 2734976"/>
                <a:gd name="connsiteY0" fmla="*/ -538 h 2438180"/>
                <a:gd name="connsiteX1" fmla="*/ 2642089 w 2734976"/>
                <a:gd name="connsiteY1" fmla="*/ 135995 h 2438180"/>
                <a:gd name="connsiteX2" fmla="*/ 2056005 w 2734976"/>
                <a:gd name="connsiteY2" fmla="*/ 661066 h 2438180"/>
                <a:gd name="connsiteX3" fmla="*/ 1706084 w 2734976"/>
                <a:gd name="connsiteY3" fmla="*/ 659794 h 2438180"/>
                <a:gd name="connsiteX4" fmla="*/ 1269384 w 2734976"/>
                <a:gd name="connsiteY4" fmla="*/ 792764 h 2438180"/>
                <a:gd name="connsiteX5" fmla="*/ 1172106 w 2734976"/>
                <a:gd name="connsiteY5" fmla="*/ 1329987 h 2438180"/>
                <a:gd name="connsiteX6" fmla="*/ 1075464 w 2734976"/>
                <a:gd name="connsiteY6" fmla="*/ 1790036 h 2438180"/>
                <a:gd name="connsiteX7" fmla="*/ 509230 w 2734976"/>
                <a:gd name="connsiteY7" fmla="*/ 2158661 h 2438180"/>
                <a:gd name="connsiteX8" fmla="*/ 115347 w 2734976"/>
                <a:gd name="connsiteY8" fmla="*/ 2296021 h 2438180"/>
                <a:gd name="connsiteX9" fmla="*/ -1399 w 2734976"/>
                <a:gd name="connsiteY9" fmla="*/ 2437643 h 2438180"/>
                <a:gd name="connsiteX10" fmla="*/ 32130 w 2734976"/>
                <a:gd name="connsiteY10" fmla="*/ 2437643 h 2438180"/>
                <a:gd name="connsiteX11" fmla="*/ 133161 w 2734976"/>
                <a:gd name="connsiteY11" fmla="*/ 2319179 h 2438180"/>
                <a:gd name="connsiteX12" fmla="*/ 514892 w 2734976"/>
                <a:gd name="connsiteY12" fmla="*/ 2187355 h 2438180"/>
                <a:gd name="connsiteX13" fmla="*/ 1100213 w 2734976"/>
                <a:gd name="connsiteY13" fmla="*/ 1804733 h 2438180"/>
                <a:gd name="connsiteX14" fmla="*/ 1200736 w 2734976"/>
                <a:gd name="connsiteY14" fmla="*/ 1332213 h 2438180"/>
                <a:gd name="connsiteX15" fmla="*/ 1296168 w 2734976"/>
                <a:gd name="connsiteY15" fmla="*/ 803388 h 2438180"/>
                <a:gd name="connsiteX16" fmla="*/ 1702267 w 2734976"/>
                <a:gd name="connsiteY16" fmla="*/ 688869 h 2438180"/>
                <a:gd name="connsiteX17" fmla="*/ 2062048 w 2734976"/>
                <a:gd name="connsiteY17" fmla="*/ 689632 h 2438180"/>
                <a:gd name="connsiteX18" fmla="*/ 2423866 w 2734976"/>
                <a:gd name="connsiteY18" fmla="*/ 486997 h 2438180"/>
                <a:gd name="connsiteX19" fmla="*/ 2666711 w 2734976"/>
                <a:gd name="connsiteY19" fmla="*/ 151264 h 2438180"/>
                <a:gd name="connsiteX20" fmla="*/ 2733195 w 2734976"/>
                <a:gd name="connsiteY20" fmla="*/ 49469 h 243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34976" h="2438180">
                  <a:moveTo>
                    <a:pt x="2733577" y="-538"/>
                  </a:moveTo>
                  <a:cubicBezTo>
                    <a:pt x="2703866" y="39672"/>
                    <a:pt x="2673137" y="85034"/>
                    <a:pt x="2642089" y="135995"/>
                  </a:cubicBezTo>
                  <a:cubicBezTo>
                    <a:pt x="2479726" y="402634"/>
                    <a:pt x="2342621" y="596426"/>
                    <a:pt x="2056005" y="661066"/>
                  </a:cubicBezTo>
                  <a:cubicBezTo>
                    <a:pt x="1943839" y="686515"/>
                    <a:pt x="1822894" y="672836"/>
                    <a:pt x="1706084" y="659794"/>
                  </a:cubicBezTo>
                  <a:cubicBezTo>
                    <a:pt x="1516301" y="638607"/>
                    <a:pt x="1337077" y="618567"/>
                    <a:pt x="1269384" y="792764"/>
                  </a:cubicBezTo>
                  <a:cubicBezTo>
                    <a:pt x="1199718" y="972114"/>
                    <a:pt x="1185021" y="1162279"/>
                    <a:pt x="1172106" y="1329987"/>
                  </a:cubicBezTo>
                  <a:cubicBezTo>
                    <a:pt x="1158682" y="1503992"/>
                    <a:pt x="1146021" y="1668391"/>
                    <a:pt x="1075464" y="1790036"/>
                  </a:cubicBezTo>
                  <a:cubicBezTo>
                    <a:pt x="937342" y="2027982"/>
                    <a:pt x="873401" y="2085878"/>
                    <a:pt x="509230" y="2158661"/>
                  </a:cubicBezTo>
                  <a:cubicBezTo>
                    <a:pt x="320527" y="2196325"/>
                    <a:pt x="201872" y="2229409"/>
                    <a:pt x="115347" y="2296021"/>
                  </a:cubicBezTo>
                  <a:cubicBezTo>
                    <a:pt x="69348" y="2331395"/>
                    <a:pt x="32002" y="2375867"/>
                    <a:pt x="-1399" y="2437643"/>
                  </a:cubicBezTo>
                  <a:lnTo>
                    <a:pt x="32130" y="2437643"/>
                  </a:lnTo>
                  <a:cubicBezTo>
                    <a:pt x="57515" y="2391772"/>
                    <a:pt x="91871" y="2351499"/>
                    <a:pt x="133161" y="2319179"/>
                  </a:cubicBezTo>
                  <a:cubicBezTo>
                    <a:pt x="215170" y="2256066"/>
                    <a:pt x="330389" y="2224191"/>
                    <a:pt x="514892" y="2187355"/>
                  </a:cubicBezTo>
                  <a:cubicBezTo>
                    <a:pt x="888225" y="2112727"/>
                    <a:pt x="959227" y="2048213"/>
                    <a:pt x="1100213" y="1804733"/>
                  </a:cubicBezTo>
                  <a:cubicBezTo>
                    <a:pt x="1174142" y="1677489"/>
                    <a:pt x="1187057" y="1509718"/>
                    <a:pt x="1200736" y="1332213"/>
                  </a:cubicBezTo>
                  <a:cubicBezTo>
                    <a:pt x="1214160" y="1158398"/>
                    <a:pt x="1227966" y="978730"/>
                    <a:pt x="1296168" y="803388"/>
                  </a:cubicBezTo>
                  <a:cubicBezTo>
                    <a:pt x="1355655" y="650187"/>
                    <a:pt x="1516301" y="668128"/>
                    <a:pt x="1702267" y="688869"/>
                  </a:cubicBezTo>
                  <a:cubicBezTo>
                    <a:pt x="1821685" y="702229"/>
                    <a:pt x="1945111" y="716036"/>
                    <a:pt x="2062048" y="689632"/>
                  </a:cubicBezTo>
                  <a:cubicBezTo>
                    <a:pt x="2204180" y="657821"/>
                    <a:pt x="2319145" y="593182"/>
                    <a:pt x="2423866" y="486997"/>
                  </a:cubicBezTo>
                  <a:cubicBezTo>
                    <a:pt x="2516627" y="392964"/>
                    <a:pt x="2588710" y="279335"/>
                    <a:pt x="2666711" y="151264"/>
                  </a:cubicBezTo>
                  <a:cubicBezTo>
                    <a:pt x="2689106" y="114427"/>
                    <a:pt x="2711246" y="80771"/>
                    <a:pt x="2733195" y="49469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FC16E0-A526-43DA-B473-4B95C731B5C5}"/>
                </a:ext>
              </a:extLst>
            </p:cNvPr>
            <p:cNvSpPr/>
            <p:nvPr/>
          </p:nvSpPr>
          <p:spPr>
            <a:xfrm>
              <a:off x="9199163" y="3810894"/>
              <a:ext cx="2990736" cy="3049904"/>
            </a:xfrm>
            <a:custGeom>
              <a:avLst/>
              <a:gdLst>
                <a:gd name="connsiteX0" fmla="*/ 2989337 w 2990736"/>
                <a:gd name="connsiteY0" fmla="*/ -538 h 3049904"/>
                <a:gd name="connsiteX1" fmla="*/ 2889769 w 2990736"/>
                <a:gd name="connsiteY1" fmla="*/ 161762 h 3049904"/>
                <a:gd name="connsiteX2" fmla="*/ 2579739 w 2990736"/>
                <a:gd name="connsiteY2" fmla="*/ 548010 h 3049904"/>
                <a:gd name="connsiteX3" fmla="*/ 2162189 w 2990736"/>
                <a:gd name="connsiteY3" fmla="*/ 759935 h 3049904"/>
                <a:gd name="connsiteX4" fmla="*/ 2056005 w 2990736"/>
                <a:gd name="connsiteY4" fmla="*/ 770941 h 3049904"/>
                <a:gd name="connsiteX5" fmla="*/ 1368888 w 2990736"/>
                <a:gd name="connsiteY5" fmla="*/ 998389 h 3049904"/>
                <a:gd name="connsiteX6" fmla="*/ 1253860 w 2990736"/>
                <a:gd name="connsiteY6" fmla="*/ 1420202 h 3049904"/>
                <a:gd name="connsiteX7" fmla="*/ 1173696 w 2990736"/>
                <a:gd name="connsiteY7" fmla="*/ 1965251 h 3049904"/>
                <a:gd name="connsiteX8" fmla="*/ 874673 w 2990736"/>
                <a:gd name="connsiteY8" fmla="*/ 2344946 h 3049904"/>
                <a:gd name="connsiteX9" fmla="*/ 485053 w 2990736"/>
                <a:gd name="connsiteY9" fmla="*/ 2533267 h 3049904"/>
                <a:gd name="connsiteX10" fmla="*/ 303412 w 2990736"/>
                <a:gd name="connsiteY10" fmla="*/ 2612667 h 3049904"/>
                <a:gd name="connsiteX11" fmla="*/ 33211 w 2990736"/>
                <a:gd name="connsiteY11" fmla="*/ 2959088 h 3049904"/>
                <a:gd name="connsiteX12" fmla="*/ -1399 w 2990736"/>
                <a:gd name="connsiteY12" fmla="*/ 3049367 h 3049904"/>
                <a:gd name="connsiteX13" fmla="*/ 29902 w 2990736"/>
                <a:gd name="connsiteY13" fmla="*/ 3049367 h 3049904"/>
                <a:gd name="connsiteX14" fmla="*/ 318364 w 2990736"/>
                <a:gd name="connsiteY14" fmla="*/ 2637798 h 3049904"/>
                <a:gd name="connsiteX15" fmla="*/ 495615 w 2990736"/>
                <a:gd name="connsiteY15" fmla="*/ 2560624 h 3049904"/>
                <a:gd name="connsiteX16" fmla="*/ 891151 w 2990736"/>
                <a:gd name="connsiteY16" fmla="*/ 2369123 h 3049904"/>
                <a:gd name="connsiteX17" fmla="*/ 1201563 w 2990736"/>
                <a:gd name="connsiteY17" fmla="*/ 1974667 h 3049904"/>
                <a:gd name="connsiteX18" fmla="*/ 1283253 w 2990736"/>
                <a:gd name="connsiteY18" fmla="*/ 1421157 h 3049904"/>
                <a:gd name="connsiteX19" fmla="*/ 1389819 w 2990736"/>
                <a:gd name="connsiteY19" fmla="*/ 1019321 h 3049904"/>
                <a:gd name="connsiteX20" fmla="*/ 2058931 w 2990736"/>
                <a:gd name="connsiteY20" fmla="*/ 800335 h 3049904"/>
                <a:gd name="connsiteX21" fmla="*/ 2165434 w 2990736"/>
                <a:gd name="connsiteY21" fmla="*/ 789264 h 3049904"/>
                <a:gd name="connsiteX22" fmla="*/ 2599271 w 2990736"/>
                <a:gd name="connsiteY22" fmla="*/ 570023 h 3049904"/>
                <a:gd name="connsiteX23" fmla="*/ 2914963 w 2990736"/>
                <a:gd name="connsiteY23" fmla="*/ 176904 h 3049904"/>
                <a:gd name="connsiteX24" fmla="*/ 2989337 w 2990736"/>
                <a:gd name="connsiteY24" fmla="*/ 54622 h 304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0736" h="3049904">
                  <a:moveTo>
                    <a:pt x="2989337" y="-538"/>
                  </a:moveTo>
                  <a:cubicBezTo>
                    <a:pt x="2957526" y="49724"/>
                    <a:pt x="2923806" y="104057"/>
                    <a:pt x="2889769" y="161762"/>
                  </a:cubicBezTo>
                  <a:cubicBezTo>
                    <a:pt x="2802671" y="309365"/>
                    <a:pt x="2692541" y="446533"/>
                    <a:pt x="2579739" y="548010"/>
                  </a:cubicBezTo>
                  <a:cubicBezTo>
                    <a:pt x="2440216" y="673473"/>
                    <a:pt x="2299803" y="744793"/>
                    <a:pt x="2162189" y="759935"/>
                  </a:cubicBezTo>
                  <a:cubicBezTo>
                    <a:pt x="2126434" y="763879"/>
                    <a:pt x="2090614" y="767442"/>
                    <a:pt x="2056005" y="770941"/>
                  </a:cubicBezTo>
                  <a:cubicBezTo>
                    <a:pt x="1792737" y="797344"/>
                    <a:pt x="1544103" y="822284"/>
                    <a:pt x="1368888" y="998389"/>
                  </a:cubicBezTo>
                  <a:cubicBezTo>
                    <a:pt x="1261367" y="1106547"/>
                    <a:pt x="1258059" y="1244988"/>
                    <a:pt x="1253860" y="1420202"/>
                  </a:cubicBezTo>
                  <a:cubicBezTo>
                    <a:pt x="1250297" y="1567551"/>
                    <a:pt x="1245907" y="1751036"/>
                    <a:pt x="1173696" y="1965251"/>
                  </a:cubicBezTo>
                  <a:cubicBezTo>
                    <a:pt x="1121972" y="2118707"/>
                    <a:pt x="1024121" y="2242897"/>
                    <a:pt x="874673" y="2344946"/>
                  </a:cubicBezTo>
                  <a:cubicBezTo>
                    <a:pt x="746221" y="2432553"/>
                    <a:pt x="601418" y="2488414"/>
                    <a:pt x="485053" y="2533267"/>
                  </a:cubicBezTo>
                  <a:cubicBezTo>
                    <a:pt x="411443" y="2561706"/>
                    <a:pt x="347821" y="2586200"/>
                    <a:pt x="303412" y="2612667"/>
                  </a:cubicBezTo>
                  <a:cubicBezTo>
                    <a:pt x="194683" y="2677307"/>
                    <a:pt x="103831" y="2793862"/>
                    <a:pt x="33211" y="2959088"/>
                  </a:cubicBezTo>
                  <a:cubicBezTo>
                    <a:pt x="22904" y="2983201"/>
                    <a:pt x="10879" y="3013676"/>
                    <a:pt x="-1399" y="3049367"/>
                  </a:cubicBezTo>
                  <a:lnTo>
                    <a:pt x="29902" y="3049367"/>
                  </a:lnTo>
                  <a:cubicBezTo>
                    <a:pt x="80800" y="2904819"/>
                    <a:pt x="170697" y="2725659"/>
                    <a:pt x="318364" y="2637798"/>
                  </a:cubicBezTo>
                  <a:cubicBezTo>
                    <a:pt x="360672" y="2612349"/>
                    <a:pt x="423213" y="2588491"/>
                    <a:pt x="495615" y="2560624"/>
                  </a:cubicBezTo>
                  <a:cubicBezTo>
                    <a:pt x="613379" y="2515198"/>
                    <a:pt x="759899" y="2458829"/>
                    <a:pt x="891151" y="2369123"/>
                  </a:cubicBezTo>
                  <a:cubicBezTo>
                    <a:pt x="1046198" y="2263383"/>
                    <a:pt x="1147739" y="2134294"/>
                    <a:pt x="1201563" y="1974667"/>
                  </a:cubicBezTo>
                  <a:cubicBezTo>
                    <a:pt x="1275236" y="1756189"/>
                    <a:pt x="1279627" y="1570286"/>
                    <a:pt x="1283253" y="1421157"/>
                  </a:cubicBezTo>
                  <a:cubicBezTo>
                    <a:pt x="1287261" y="1252431"/>
                    <a:pt x="1290442" y="1119207"/>
                    <a:pt x="1389819" y="1019321"/>
                  </a:cubicBezTo>
                  <a:cubicBezTo>
                    <a:pt x="1557463" y="850596"/>
                    <a:pt x="1789874" y="827310"/>
                    <a:pt x="2058931" y="800335"/>
                  </a:cubicBezTo>
                  <a:cubicBezTo>
                    <a:pt x="2093604" y="796835"/>
                    <a:pt x="2129551" y="793209"/>
                    <a:pt x="2165434" y="789264"/>
                  </a:cubicBezTo>
                  <a:cubicBezTo>
                    <a:pt x="2309155" y="773423"/>
                    <a:pt x="2455104" y="699685"/>
                    <a:pt x="2599271" y="570023"/>
                  </a:cubicBezTo>
                  <a:cubicBezTo>
                    <a:pt x="2714300" y="466638"/>
                    <a:pt x="2826402" y="326988"/>
                    <a:pt x="2914963" y="176904"/>
                  </a:cubicBezTo>
                  <a:cubicBezTo>
                    <a:pt x="2940412" y="134150"/>
                    <a:pt x="2965224" y="93387"/>
                    <a:pt x="2989337" y="54622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C4C6C86-21EA-4237-BA0B-32DB77FB2DA3}"/>
                </a:ext>
              </a:extLst>
            </p:cNvPr>
            <p:cNvSpPr/>
            <p:nvPr/>
          </p:nvSpPr>
          <p:spPr>
            <a:xfrm>
              <a:off x="9263738" y="4054057"/>
              <a:ext cx="2926351" cy="2806169"/>
            </a:xfrm>
            <a:custGeom>
              <a:avLst/>
              <a:gdLst>
                <a:gd name="connsiteX0" fmla="*/ 2924761 w 2926351"/>
                <a:gd name="connsiteY0" fmla="*/ -538 h 2806169"/>
                <a:gd name="connsiteX1" fmla="*/ 2676254 w 2926351"/>
                <a:gd name="connsiteY1" fmla="*/ 367896 h 2806169"/>
                <a:gd name="connsiteX2" fmla="*/ 1919791 w 2926351"/>
                <a:gd name="connsiteY2" fmla="*/ 668892 h 2806169"/>
                <a:gd name="connsiteX3" fmla="*/ 1663522 w 2926351"/>
                <a:gd name="connsiteY3" fmla="*/ 643443 h 2806169"/>
                <a:gd name="connsiteX4" fmla="*/ 1235410 w 2926351"/>
                <a:gd name="connsiteY4" fmla="*/ 1457803 h 2806169"/>
                <a:gd name="connsiteX5" fmla="*/ 1150284 w 2926351"/>
                <a:gd name="connsiteY5" fmla="*/ 1845896 h 2806169"/>
                <a:gd name="connsiteX6" fmla="*/ 954519 w 2926351"/>
                <a:gd name="connsiteY6" fmla="*/ 2100893 h 2806169"/>
                <a:gd name="connsiteX7" fmla="*/ 435811 w 2926351"/>
                <a:gd name="connsiteY7" fmla="*/ 2351181 h 2806169"/>
                <a:gd name="connsiteX8" fmla="*/ 30412 w 2926351"/>
                <a:gd name="connsiteY8" fmla="*/ 2729986 h 2806169"/>
                <a:gd name="connsiteX9" fmla="*/ -1399 w 2926351"/>
                <a:gd name="connsiteY9" fmla="*/ 2805632 h 2806169"/>
                <a:gd name="connsiteX10" fmla="*/ 29967 w 2926351"/>
                <a:gd name="connsiteY10" fmla="*/ 2805632 h 2806169"/>
                <a:gd name="connsiteX11" fmla="*/ 56879 w 2926351"/>
                <a:gd name="connsiteY11" fmla="*/ 2742392 h 2806169"/>
                <a:gd name="connsiteX12" fmla="*/ 443827 w 2926351"/>
                <a:gd name="connsiteY12" fmla="*/ 2379302 h 2806169"/>
                <a:gd name="connsiteX13" fmla="*/ 973479 w 2926351"/>
                <a:gd name="connsiteY13" fmla="*/ 2123160 h 2806169"/>
                <a:gd name="connsiteX14" fmla="*/ 1176687 w 2926351"/>
                <a:gd name="connsiteY14" fmla="*/ 1858430 h 2806169"/>
                <a:gd name="connsiteX15" fmla="*/ 1264613 w 2926351"/>
                <a:gd name="connsiteY15" fmla="*/ 1458184 h 2806169"/>
                <a:gd name="connsiteX16" fmla="*/ 1362908 w 2926351"/>
                <a:gd name="connsiteY16" fmla="*/ 839271 h 2806169"/>
                <a:gd name="connsiteX17" fmla="*/ 1666321 w 2926351"/>
                <a:gd name="connsiteY17" fmla="*/ 672264 h 2806169"/>
                <a:gd name="connsiteX18" fmla="*/ 1914446 w 2926351"/>
                <a:gd name="connsiteY18" fmla="*/ 697012 h 2806169"/>
                <a:gd name="connsiteX19" fmla="*/ 2700049 w 2926351"/>
                <a:gd name="connsiteY19" fmla="*/ 384629 h 2806169"/>
                <a:gd name="connsiteX20" fmla="*/ 2924952 w 2926351"/>
                <a:gd name="connsiteY20" fmla="*/ 53795 h 2806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6351" h="2806169">
                  <a:moveTo>
                    <a:pt x="2924761" y="-538"/>
                  </a:moveTo>
                  <a:cubicBezTo>
                    <a:pt x="2863748" y="97313"/>
                    <a:pt x="2787592" y="215777"/>
                    <a:pt x="2676254" y="367896"/>
                  </a:cubicBezTo>
                  <a:cubicBezTo>
                    <a:pt x="2388875" y="759807"/>
                    <a:pt x="2150420" y="713554"/>
                    <a:pt x="1919791" y="668892"/>
                  </a:cubicBezTo>
                  <a:cubicBezTo>
                    <a:pt x="1831484" y="651714"/>
                    <a:pt x="1748012" y="635554"/>
                    <a:pt x="1663522" y="643443"/>
                  </a:cubicBezTo>
                  <a:cubicBezTo>
                    <a:pt x="1339050" y="674745"/>
                    <a:pt x="1251252" y="842197"/>
                    <a:pt x="1235410" y="1457803"/>
                  </a:cubicBezTo>
                  <a:cubicBezTo>
                    <a:pt x="1231656" y="1604133"/>
                    <a:pt x="1203027" y="1734685"/>
                    <a:pt x="1150284" y="1845896"/>
                  </a:cubicBezTo>
                  <a:cubicBezTo>
                    <a:pt x="1103840" y="1943810"/>
                    <a:pt x="1037101" y="2030730"/>
                    <a:pt x="954519" y="2100893"/>
                  </a:cubicBezTo>
                  <a:cubicBezTo>
                    <a:pt x="797818" y="2235135"/>
                    <a:pt x="604599" y="2302701"/>
                    <a:pt x="435811" y="2351181"/>
                  </a:cubicBezTo>
                  <a:cubicBezTo>
                    <a:pt x="263268" y="2400743"/>
                    <a:pt x="123109" y="2531740"/>
                    <a:pt x="30412" y="2729986"/>
                  </a:cubicBezTo>
                  <a:cubicBezTo>
                    <a:pt x="18324" y="2755943"/>
                    <a:pt x="7826" y="2781328"/>
                    <a:pt x="-1399" y="2805632"/>
                  </a:cubicBezTo>
                  <a:lnTo>
                    <a:pt x="29967" y="2805632"/>
                  </a:lnTo>
                  <a:cubicBezTo>
                    <a:pt x="37919" y="2785082"/>
                    <a:pt x="46827" y="2763896"/>
                    <a:pt x="56879" y="2742392"/>
                  </a:cubicBezTo>
                  <a:cubicBezTo>
                    <a:pt x="118910" y="2609676"/>
                    <a:pt x="236419" y="2438916"/>
                    <a:pt x="443827" y="2379302"/>
                  </a:cubicBezTo>
                  <a:cubicBezTo>
                    <a:pt x="615606" y="2329995"/>
                    <a:pt x="812834" y="2261029"/>
                    <a:pt x="973479" y="2123160"/>
                  </a:cubicBezTo>
                  <a:cubicBezTo>
                    <a:pt x="1059178" y="2050281"/>
                    <a:pt x="1128462" y="1960053"/>
                    <a:pt x="1176687" y="1858430"/>
                  </a:cubicBezTo>
                  <a:cubicBezTo>
                    <a:pt x="1231148" y="1743210"/>
                    <a:pt x="1260731" y="1608523"/>
                    <a:pt x="1264613" y="1458184"/>
                  </a:cubicBezTo>
                  <a:cubicBezTo>
                    <a:pt x="1272883" y="1135939"/>
                    <a:pt x="1302340" y="950800"/>
                    <a:pt x="1362908" y="839271"/>
                  </a:cubicBezTo>
                  <a:cubicBezTo>
                    <a:pt x="1419786" y="734677"/>
                    <a:pt x="1504785" y="687851"/>
                    <a:pt x="1666321" y="672264"/>
                  </a:cubicBezTo>
                  <a:cubicBezTo>
                    <a:pt x="1746611" y="664502"/>
                    <a:pt x="1827984" y="680343"/>
                    <a:pt x="1914446" y="697012"/>
                  </a:cubicBezTo>
                  <a:cubicBezTo>
                    <a:pt x="2142849" y="741548"/>
                    <a:pt x="2401726" y="791491"/>
                    <a:pt x="2700049" y="384629"/>
                  </a:cubicBezTo>
                  <a:cubicBezTo>
                    <a:pt x="2797390" y="251914"/>
                    <a:pt x="2867884" y="144393"/>
                    <a:pt x="2924952" y="53795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</p:grp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803E28F8-948F-40BD-884A-17BEDE9D0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5400000">
            <a:off x="10889285" y="1026262"/>
            <a:ext cx="1555747" cy="31149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3175">
            <a:solidFill>
              <a:schemeClr val="tx2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FD5A123-93BD-451E-932B-5D53E8A1B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2268" y="404134"/>
            <a:ext cx="11450638" cy="0"/>
          </a:xfrm>
          <a:noFill/>
          <a:ln w="3175"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C824F3-7D9C-4AF8-9159-E46036B168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4701461"/>
      </p:ext>
    </p:extLst>
  </p:cSld>
  <p:clrMapOvr>
    <a:masterClrMapping/>
  </p:clrMapOvr>
  <p:transition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28FE3-4061-42F7-B1BB-28319458C1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536575"/>
            <a:ext cx="5929313" cy="11079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D9FAC624-06D3-4EA5-8BA1-88628EB44C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40600" y="219073"/>
            <a:ext cx="4851399" cy="635589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(764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  <a:r>
              <a:rPr lang="en-US" altLang="ko-KR" dirty="0"/>
              <a:t>1001</a:t>
            </a:r>
            <a:r>
              <a:rPr lang="ko-KR" altLang="en-US" dirty="0"/>
              <a:t> </a:t>
            </a:r>
            <a:r>
              <a:rPr lang="en-US" altLang="ko-KR" dirty="0"/>
              <a:t>px)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C824F3-7D9C-4AF8-9159-E46036B168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ED708AC-A1C1-4093-9676-378300DC6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2268" y="404134"/>
            <a:ext cx="11450638" cy="0"/>
          </a:xfrm>
          <a:noFill/>
          <a:ln w="3175">
            <a:solidFill>
              <a:schemeClr val="tx2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58E3795-E47C-43E3-91B5-C217A0457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511412" y="404135"/>
            <a:ext cx="311494" cy="1555747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3175">
            <a:solidFill>
              <a:schemeClr val="tx2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0731417"/>
      </p:ext>
    </p:extLst>
  </p:cSld>
  <p:clrMapOvr>
    <a:masterClrMapping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4A9B250-CFD4-4954-B444-0C185AAA52FC}"/>
              </a:ext>
            </a:extLst>
          </p:cNvPr>
          <p:cNvSpPr/>
          <p:nvPr userDrawn="1"/>
        </p:nvSpPr>
        <p:spPr>
          <a:xfrm>
            <a:off x="11339512" y="295275"/>
            <a:ext cx="280987" cy="1428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rgbClr val="FDE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330766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B9FB32E-7F37-4F60-8DD1-EC8584B1B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0" b="65052"/>
          <a:stretch/>
        </p:blipFill>
        <p:spPr>
          <a:xfrm>
            <a:off x="7100133" y="4881881"/>
            <a:ext cx="4812467" cy="19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04266"/>
      </p:ext>
    </p:extLst>
  </p:cSld>
  <p:clrMapOvr>
    <a:masterClrMapping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330766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B9FB32E-7F37-4F60-8DD1-EC8584B1B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0" b="65052"/>
          <a:stretch/>
        </p:blipFill>
        <p:spPr>
          <a:xfrm>
            <a:off x="7100133" y="4881881"/>
            <a:ext cx="4812467" cy="19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19557"/>
      </p:ext>
    </p:extLst>
  </p:cSld>
  <p:clrMapOvr>
    <a:masterClrMapping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B6657DB-2E02-457E-B3ED-1C9426B0A7A1}"/>
              </a:ext>
            </a:extLst>
          </p:cNvPr>
          <p:cNvSpPr/>
          <p:nvPr userDrawn="1"/>
        </p:nvSpPr>
        <p:spPr>
          <a:xfrm>
            <a:off x="11339512" y="295275"/>
            <a:ext cx="280987" cy="1428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F6436F9-A223-4D35-BB88-A19D41C46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1564" b="33126"/>
          <a:stretch/>
        </p:blipFill>
        <p:spPr>
          <a:xfrm>
            <a:off x="7004837" y="3786461"/>
            <a:ext cx="5187163" cy="3071539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758769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740890"/>
      </p:ext>
    </p:extLst>
  </p:cSld>
  <p:clrMapOvr>
    <a:masterClrMapping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F6436F9-A223-4D35-BB88-A19D41C46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1564" b="33126"/>
          <a:stretch/>
        </p:blipFill>
        <p:spPr>
          <a:xfrm>
            <a:off x="7004837" y="3786461"/>
            <a:ext cx="5187163" cy="3071539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758769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626021"/>
      </p:ext>
    </p:extLst>
  </p:cSld>
  <p:clrMapOvr>
    <a:masterClrMapping/>
  </p:clrMapOvr>
  <p:transition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3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37E2C09-25FA-47E9-B043-C1E34899E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754"/>
          <a:stretch/>
        </p:blipFill>
        <p:spPr>
          <a:xfrm flipH="1">
            <a:off x="7393048" y="4434790"/>
            <a:ext cx="4798952" cy="242321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40521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099199"/>
      </p:ext>
    </p:extLst>
  </p:cSld>
  <p:clrMapOvr>
    <a:masterClrMapping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37E2C09-25FA-47E9-B043-C1E34899E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754"/>
          <a:stretch/>
        </p:blipFill>
        <p:spPr>
          <a:xfrm flipH="1">
            <a:off x="7393048" y="4434790"/>
            <a:ext cx="4798952" cy="242321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40521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82815"/>
      </p:ext>
    </p:extLst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4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22B97DD-EFF1-4A20-974F-793B9DEF3BA2}"/>
              </a:ext>
            </a:extLst>
          </p:cNvPr>
          <p:cNvSpPr/>
          <p:nvPr userDrawn="1"/>
        </p:nvSpPr>
        <p:spPr>
          <a:xfrm>
            <a:off x="11339512" y="295275"/>
            <a:ext cx="280987" cy="1428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rgbClr val="CB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CB781E-8D10-41E3-9BCE-C46796AAFA3B}"/>
              </a:ext>
            </a:extLst>
          </p:cNvPr>
          <p:cNvGrpSpPr/>
          <p:nvPr userDrawn="1"/>
        </p:nvGrpSpPr>
        <p:grpSpPr>
          <a:xfrm>
            <a:off x="7520417" y="4279913"/>
            <a:ext cx="4669177" cy="2578087"/>
            <a:chOff x="7520417" y="4275481"/>
            <a:chExt cx="4669177" cy="257808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437545F-7886-4F0B-8B11-3BEB8BA59D15}"/>
                </a:ext>
              </a:extLst>
            </p:cNvPr>
            <p:cNvSpPr/>
            <p:nvPr/>
          </p:nvSpPr>
          <p:spPr>
            <a:xfrm>
              <a:off x="11247227" y="6792427"/>
              <a:ext cx="151913" cy="50508"/>
            </a:xfrm>
            <a:custGeom>
              <a:avLst/>
              <a:gdLst>
                <a:gd name="connsiteX0" fmla="*/ 51896 w 151913"/>
                <a:gd name="connsiteY0" fmla="*/ 1383 h 50508"/>
                <a:gd name="connsiteX1" fmla="*/ -1526 w 151913"/>
                <a:gd name="connsiteY1" fmla="*/ 49996 h 50508"/>
                <a:gd name="connsiteX2" fmla="*/ 150387 w 151913"/>
                <a:gd name="connsiteY2" fmla="*/ 49996 h 50508"/>
                <a:gd name="connsiteX3" fmla="*/ 51896 w 151913"/>
                <a:gd name="connsiteY3" fmla="*/ 1383 h 5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913" h="50508">
                  <a:moveTo>
                    <a:pt x="51896" y="1383"/>
                  </a:moveTo>
                  <a:cubicBezTo>
                    <a:pt x="28730" y="10384"/>
                    <a:pt x="9614" y="27715"/>
                    <a:pt x="-1526" y="49996"/>
                  </a:cubicBezTo>
                  <a:lnTo>
                    <a:pt x="150387" y="49996"/>
                  </a:lnTo>
                  <a:cubicBezTo>
                    <a:pt x="115320" y="10118"/>
                    <a:pt x="81140" y="-6466"/>
                    <a:pt x="51896" y="1383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CFD0C18-23AB-4FDC-AFE0-82F52C94E35B}"/>
                </a:ext>
              </a:extLst>
            </p:cNvPr>
            <p:cNvSpPr/>
            <p:nvPr/>
          </p:nvSpPr>
          <p:spPr>
            <a:xfrm>
              <a:off x="11089743" y="6440321"/>
              <a:ext cx="581701" cy="403120"/>
            </a:xfrm>
            <a:custGeom>
              <a:avLst/>
              <a:gdLst>
                <a:gd name="connsiteX0" fmla="*/ 236725 w 581701"/>
                <a:gd name="connsiteY0" fmla="*/ 3835 h 403120"/>
                <a:gd name="connsiteX1" fmla="*/ 8856 w 581701"/>
                <a:gd name="connsiteY1" fmla="*/ 365642 h 403120"/>
                <a:gd name="connsiteX2" fmla="*/ 8856 w 581701"/>
                <a:gd name="connsiteY2" fmla="*/ 365642 h 403120"/>
                <a:gd name="connsiteX3" fmla="*/ -1526 w 581701"/>
                <a:gd name="connsiteY3" fmla="*/ 402354 h 403120"/>
                <a:gd name="connsiteX4" fmla="*/ 89369 w 581701"/>
                <a:gd name="connsiteY4" fmla="*/ 402354 h 403120"/>
                <a:gd name="connsiteX5" fmla="*/ 192164 w 581701"/>
                <a:gd name="connsiteY5" fmla="*/ 297281 h 403120"/>
                <a:gd name="connsiteX6" fmla="*/ 371927 w 581701"/>
                <a:gd name="connsiteY6" fmla="*/ 389948 h 403120"/>
                <a:gd name="connsiteX7" fmla="*/ 380156 w 581701"/>
                <a:gd name="connsiteY7" fmla="*/ 402607 h 403120"/>
                <a:gd name="connsiteX8" fmla="*/ 580176 w 581701"/>
                <a:gd name="connsiteY8" fmla="*/ 402607 h 403120"/>
                <a:gd name="connsiteX9" fmla="*/ 488775 w 581701"/>
                <a:gd name="connsiteY9" fmla="*/ 124100 h 403120"/>
                <a:gd name="connsiteX10" fmla="*/ 236725 w 581701"/>
                <a:gd name="connsiteY10" fmla="*/ 3835 h 40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1701" h="403120">
                  <a:moveTo>
                    <a:pt x="236725" y="3835"/>
                  </a:moveTo>
                  <a:cubicBezTo>
                    <a:pt x="145198" y="27508"/>
                    <a:pt x="66455" y="152584"/>
                    <a:pt x="8856" y="365642"/>
                  </a:cubicBezTo>
                  <a:lnTo>
                    <a:pt x="8856" y="365642"/>
                  </a:lnTo>
                  <a:cubicBezTo>
                    <a:pt x="5437" y="378302"/>
                    <a:pt x="2019" y="390961"/>
                    <a:pt x="-1526" y="402354"/>
                  </a:cubicBezTo>
                  <a:lnTo>
                    <a:pt x="89369" y="402354"/>
                  </a:lnTo>
                  <a:cubicBezTo>
                    <a:pt x="113042" y="347919"/>
                    <a:pt x="148868" y="309940"/>
                    <a:pt x="192164" y="297281"/>
                  </a:cubicBezTo>
                  <a:cubicBezTo>
                    <a:pt x="226724" y="287027"/>
                    <a:pt x="296351" y="285508"/>
                    <a:pt x="371927" y="389948"/>
                  </a:cubicBezTo>
                  <a:cubicBezTo>
                    <a:pt x="374840" y="393872"/>
                    <a:pt x="377498" y="398050"/>
                    <a:pt x="380156" y="402607"/>
                  </a:cubicBezTo>
                  <a:lnTo>
                    <a:pt x="580176" y="402607"/>
                  </a:lnTo>
                  <a:cubicBezTo>
                    <a:pt x="567516" y="280064"/>
                    <a:pt x="539791" y="177270"/>
                    <a:pt x="488775" y="124100"/>
                  </a:cubicBezTo>
                  <a:cubicBezTo>
                    <a:pt x="393449" y="25863"/>
                    <a:pt x="308503" y="-14648"/>
                    <a:pt x="236725" y="3835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A7C9388-CC75-49C0-8944-A0C493A5EFA2}"/>
                </a:ext>
              </a:extLst>
            </p:cNvPr>
            <p:cNvSpPr/>
            <p:nvPr/>
          </p:nvSpPr>
          <p:spPr>
            <a:xfrm>
              <a:off x="9682015" y="4652413"/>
              <a:ext cx="2506947" cy="2190521"/>
            </a:xfrm>
            <a:custGeom>
              <a:avLst/>
              <a:gdLst>
                <a:gd name="connsiteX0" fmla="*/ -1526 w 2506947"/>
                <a:gd name="connsiteY0" fmla="*/ 2190009 h 2190521"/>
                <a:gd name="connsiteX1" fmla="*/ 105952 w 2506947"/>
                <a:gd name="connsiteY1" fmla="*/ 2190009 h 2190521"/>
                <a:gd name="connsiteX2" fmla="*/ 724365 w 2506947"/>
                <a:gd name="connsiteY2" fmla="*/ 1309039 h 2190521"/>
                <a:gd name="connsiteX3" fmla="*/ 1189980 w 2506947"/>
                <a:gd name="connsiteY3" fmla="*/ 602516 h 2190521"/>
                <a:gd name="connsiteX4" fmla="*/ 1958028 w 2506947"/>
                <a:gd name="connsiteY4" fmla="*/ 326541 h 2190521"/>
                <a:gd name="connsiteX5" fmla="*/ 2505422 w 2506947"/>
                <a:gd name="connsiteY5" fmla="*/ 722401 h 2190521"/>
                <a:gd name="connsiteX6" fmla="*/ 2505422 w 2506947"/>
                <a:gd name="connsiteY6" fmla="*/ 321857 h 2190521"/>
                <a:gd name="connsiteX7" fmla="*/ 1741172 w 2506947"/>
                <a:gd name="connsiteY7" fmla="*/ 3218 h 2190521"/>
                <a:gd name="connsiteX8" fmla="*/ 990340 w 2506947"/>
                <a:gd name="connsiteY8" fmla="*/ 543524 h 2190521"/>
                <a:gd name="connsiteX9" fmla="*/ 858935 w 2506947"/>
                <a:gd name="connsiteY9" fmla="*/ 819499 h 2190521"/>
                <a:gd name="connsiteX10" fmla="*/ 313061 w 2506947"/>
                <a:gd name="connsiteY10" fmla="*/ 1816176 h 2190521"/>
                <a:gd name="connsiteX11" fmla="*/ 313061 w 2506947"/>
                <a:gd name="connsiteY11" fmla="*/ 1816176 h 2190521"/>
                <a:gd name="connsiteX12" fmla="*/ -1526 w 2506947"/>
                <a:gd name="connsiteY12" fmla="*/ 2190009 h 219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6947" h="2190521">
                  <a:moveTo>
                    <a:pt x="-1526" y="2190009"/>
                  </a:moveTo>
                  <a:lnTo>
                    <a:pt x="105952" y="2190009"/>
                  </a:lnTo>
                  <a:cubicBezTo>
                    <a:pt x="351799" y="1948467"/>
                    <a:pt x="540930" y="1624006"/>
                    <a:pt x="724365" y="1309039"/>
                  </a:cubicBezTo>
                  <a:cubicBezTo>
                    <a:pt x="875393" y="1049394"/>
                    <a:pt x="1018192" y="804181"/>
                    <a:pt x="1189980" y="602516"/>
                  </a:cubicBezTo>
                  <a:cubicBezTo>
                    <a:pt x="1388100" y="370089"/>
                    <a:pt x="1675088" y="267041"/>
                    <a:pt x="1958028" y="326541"/>
                  </a:cubicBezTo>
                  <a:cubicBezTo>
                    <a:pt x="2180453" y="373381"/>
                    <a:pt x="2369713" y="512635"/>
                    <a:pt x="2505422" y="722401"/>
                  </a:cubicBezTo>
                  <a:lnTo>
                    <a:pt x="2505422" y="321857"/>
                  </a:lnTo>
                  <a:cubicBezTo>
                    <a:pt x="2282868" y="89430"/>
                    <a:pt x="2015501" y="-22986"/>
                    <a:pt x="1741172" y="3218"/>
                  </a:cubicBezTo>
                  <a:cubicBezTo>
                    <a:pt x="1430889" y="32715"/>
                    <a:pt x="1150229" y="234887"/>
                    <a:pt x="990340" y="543524"/>
                  </a:cubicBezTo>
                  <a:cubicBezTo>
                    <a:pt x="950716" y="619480"/>
                    <a:pt x="908181" y="712400"/>
                    <a:pt x="858935" y="819499"/>
                  </a:cubicBezTo>
                  <a:cubicBezTo>
                    <a:pt x="724239" y="1111552"/>
                    <a:pt x="556755" y="1475004"/>
                    <a:pt x="313061" y="1816176"/>
                  </a:cubicBezTo>
                  <a:lnTo>
                    <a:pt x="313061" y="1816176"/>
                  </a:lnTo>
                  <a:cubicBezTo>
                    <a:pt x="218875" y="1949429"/>
                    <a:pt x="113674" y="2074492"/>
                    <a:pt x="-1526" y="2190009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EDA9ABE-79C1-4CD9-85C3-FD33BB477782}"/>
                </a:ext>
              </a:extLst>
            </p:cNvPr>
            <p:cNvSpPr/>
            <p:nvPr/>
          </p:nvSpPr>
          <p:spPr>
            <a:xfrm>
              <a:off x="10899725" y="6007612"/>
              <a:ext cx="968826" cy="835323"/>
            </a:xfrm>
            <a:custGeom>
              <a:avLst/>
              <a:gdLst>
                <a:gd name="connsiteX0" fmla="*/ 870077 w 968826"/>
                <a:gd name="connsiteY0" fmla="*/ 263364 h 835323"/>
                <a:gd name="connsiteX1" fmla="*/ 589797 w 968826"/>
                <a:gd name="connsiteY1" fmla="*/ -79 h 835323"/>
                <a:gd name="connsiteX2" fmla="*/ 227990 w 968826"/>
                <a:gd name="connsiteY2" fmla="*/ 266782 h 835323"/>
                <a:gd name="connsiteX3" fmla="*/ 66709 w 968826"/>
                <a:gd name="connsiteY3" fmla="*/ 642767 h 835323"/>
                <a:gd name="connsiteX4" fmla="*/ 66709 w 968826"/>
                <a:gd name="connsiteY4" fmla="*/ 642767 h 835323"/>
                <a:gd name="connsiteX5" fmla="*/ -1526 w 968826"/>
                <a:gd name="connsiteY5" fmla="*/ 834811 h 835323"/>
                <a:gd name="connsiteX6" fmla="*/ 127981 w 968826"/>
                <a:gd name="connsiteY6" fmla="*/ 834811 h 835323"/>
                <a:gd name="connsiteX7" fmla="*/ 142792 w 968826"/>
                <a:gd name="connsiteY7" fmla="*/ 783287 h 835323"/>
                <a:gd name="connsiteX8" fmla="*/ 412185 w 968826"/>
                <a:gd name="connsiteY8" fmla="*/ 379831 h 835323"/>
                <a:gd name="connsiteX9" fmla="*/ 721834 w 968826"/>
                <a:gd name="connsiteY9" fmla="*/ 516299 h 835323"/>
                <a:gd name="connsiteX10" fmla="*/ 830580 w 968826"/>
                <a:gd name="connsiteY10" fmla="*/ 834811 h 835323"/>
                <a:gd name="connsiteX11" fmla="*/ 967301 w 968826"/>
                <a:gd name="connsiteY11" fmla="*/ 834811 h 835323"/>
                <a:gd name="connsiteX12" fmla="*/ 870077 w 968826"/>
                <a:gd name="connsiteY12" fmla="*/ 263364 h 83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8826" h="835323">
                  <a:moveTo>
                    <a:pt x="870077" y="263364"/>
                  </a:moveTo>
                  <a:cubicBezTo>
                    <a:pt x="784499" y="95373"/>
                    <a:pt x="690186" y="6757"/>
                    <a:pt x="589797" y="-79"/>
                  </a:cubicBezTo>
                  <a:cubicBezTo>
                    <a:pt x="479913" y="-7675"/>
                    <a:pt x="354964" y="84613"/>
                    <a:pt x="227990" y="266782"/>
                  </a:cubicBezTo>
                  <a:cubicBezTo>
                    <a:pt x="164692" y="357550"/>
                    <a:pt x="119245" y="489715"/>
                    <a:pt x="66709" y="642767"/>
                  </a:cubicBezTo>
                  <a:lnTo>
                    <a:pt x="66709" y="642767"/>
                  </a:lnTo>
                  <a:cubicBezTo>
                    <a:pt x="45315" y="704798"/>
                    <a:pt x="23161" y="769361"/>
                    <a:pt x="-1526" y="834811"/>
                  </a:cubicBezTo>
                  <a:lnTo>
                    <a:pt x="127981" y="834811"/>
                  </a:lnTo>
                  <a:cubicBezTo>
                    <a:pt x="133171" y="817974"/>
                    <a:pt x="138108" y="800884"/>
                    <a:pt x="142792" y="783287"/>
                  </a:cubicBezTo>
                  <a:cubicBezTo>
                    <a:pt x="206089" y="545290"/>
                    <a:pt x="297365" y="409580"/>
                    <a:pt x="412185" y="379831"/>
                  </a:cubicBezTo>
                  <a:cubicBezTo>
                    <a:pt x="505992" y="355524"/>
                    <a:pt x="610179" y="401478"/>
                    <a:pt x="721834" y="516299"/>
                  </a:cubicBezTo>
                  <a:cubicBezTo>
                    <a:pt x="778296" y="574533"/>
                    <a:pt x="814629" y="680872"/>
                    <a:pt x="830580" y="834811"/>
                  </a:cubicBezTo>
                  <a:lnTo>
                    <a:pt x="967301" y="834811"/>
                  </a:lnTo>
                  <a:cubicBezTo>
                    <a:pt x="966415" y="616309"/>
                    <a:pt x="941728" y="404010"/>
                    <a:pt x="870077" y="263364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BA22A2C-E996-4D4E-8984-53FFC399C663}"/>
                </a:ext>
              </a:extLst>
            </p:cNvPr>
            <p:cNvSpPr/>
            <p:nvPr/>
          </p:nvSpPr>
          <p:spPr>
            <a:xfrm>
              <a:off x="9139179" y="4275481"/>
              <a:ext cx="3049657" cy="2567453"/>
            </a:xfrm>
            <a:custGeom>
              <a:avLst/>
              <a:gdLst>
                <a:gd name="connsiteX0" fmla="*/ 456998 w 3049657"/>
                <a:gd name="connsiteY0" fmla="*/ 2566941 h 2567453"/>
                <a:gd name="connsiteX1" fmla="*/ 807919 w 3049657"/>
                <a:gd name="connsiteY1" fmla="*/ 2159561 h 2567453"/>
                <a:gd name="connsiteX2" fmla="*/ 1347969 w 3049657"/>
                <a:gd name="connsiteY2" fmla="*/ 1172125 h 2567453"/>
                <a:gd name="connsiteX3" fmla="*/ 1480640 w 3049657"/>
                <a:gd name="connsiteY3" fmla="*/ 893617 h 2567453"/>
                <a:gd name="connsiteX4" fmla="*/ 2278184 w 3049657"/>
                <a:gd name="connsiteY4" fmla="*/ 321790 h 2567453"/>
                <a:gd name="connsiteX5" fmla="*/ 3048131 w 3049657"/>
                <a:gd name="connsiteY5" fmla="*/ 615616 h 2567453"/>
                <a:gd name="connsiteX6" fmla="*/ 3048131 w 3049657"/>
                <a:gd name="connsiteY6" fmla="*/ 263050 h 2567453"/>
                <a:gd name="connsiteX7" fmla="*/ 1005025 w 3049657"/>
                <a:gd name="connsiteY7" fmla="*/ 985651 h 2567453"/>
                <a:gd name="connsiteX8" fmla="*/ -1526 w 3049657"/>
                <a:gd name="connsiteY8" fmla="*/ 2566941 h 256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9657" h="2567453">
                  <a:moveTo>
                    <a:pt x="456998" y="2566941"/>
                  </a:moveTo>
                  <a:cubicBezTo>
                    <a:pt x="586884" y="2442802"/>
                    <a:pt x="704364" y="2306372"/>
                    <a:pt x="807919" y="2159561"/>
                  </a:cubicBezTo>
                  <a:cubicBezTo>
                    <a:pt x="1048448" y="1822819"/>
                    <a:pt x="1214665" y="1462025"/>
                    <a:pt x="1347969" y="1172125"/>
                  </a:cubicBezTo>
                  <a:cubicBezTo>
                    <a:pt x="1397595" y="1064520"/>
                    <a:pt x="1440510" y="971219"/>
                    <a:pt x="1480640" y="893617"/>
                  </a:cubicBezTo>
                  <a:cubicBezTo>
                    <a:pt x="1649896" y="567130"/>
                    <a:pt x="1948153" y="353439"/>
                    <a:pt x="2278184" y="321790"/>
                  </a:cubicBezTo>
                  <a:cubicBezTo>
                    <a:pt x="2553653" y="295206"/>
                    <a:pt x="2821527" y="398887"/>
                    <a:pt x="3048131" y="615616"/>
                  </a:cubicBezTo>
                  <a:lnTo>
                    <a:pt x="3048131" y="263050"/>
                  </a:lnTo>
                  <a:cubicBezTo>
                    <a:pt x="2417818" y="-234971"/>
                    <a:pt x="1361769" y="-45080"/>
                    <a:pt x="1005025" y="985651"/>
                  </a:cubicBezTo>
                  <a:cubicBezTo>
                    <a:pt x="822222" y="1456709"/>
                    <a:pt x="599924" y="2077274"/>
                    <a:pt x="-1526" y="2566941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74378EE-6F78-4452-99AE-B67578DB7D40}"/>
                </a:ext>
              </a:extLst>
            </p:cNvPr>
            <p:cNvSpPr/>
            <p:nvPr/>
          </p:nvSpPr>
          <p:spPr>
            <a:xfrm>
              <a:off x="10557795" y="5769755"/>
              <a:ext cx="1483811" cy="1073180"/>
            </a:xfrm>
            <a:custGeom>
              <a:avLst/>
              <a:gdLst>
                <a:gd name="connsiteX0" fmla="*/ 1000974 w 1483811"/>
                <a:gd name="connsiteY0" fmla="*/ 414 h 1073180"/>
                <a:gd name="connsiteX1" fmla="*/ 408386 w 1483811"/>
                <a:gd name="connsiteY1" fmla="*/ 436657 h 1073180"/>
                <a:gd name="connsiteX2" fmla="*/ -1526 w 1483811"/>
                <a:gd name="connsiteY2" fmla="*/ 1072668 h 1073180"/>
                <a:gd name="connsiteX3" fmla="*/ 276981 w 1483811"/>
                <a:gd name="connsiteY3" fmla="*/ 1072668 h 1073180"/>
                <a:gd name="connsiteX4" fmla="*/ 352938 w 1483811"/>
                <a:gd name="connsiteY4" fmla="*/ 861761 h 1073180"/>
                <a:gd name="connsiteX5" fmla="*/ 521561 w 1483811"/>
                <a:gd name="connsiteY5" fmla="*/ 471471 h 1073180"/>
                <a:gd name="connsiteX6" fmla="*/ 936031 w 1483811"/>
                <a:gd name="connsiteY6" fmla="*/ 179418 h 1073180"/>
                <a:gd name="connsiteX7" fmla="*/ 1265176 w 1483811"/>
                <a:gd name="connsiteY7" fmla="*/ 474889 h 1073180"/>
                <a:gd name="connsiteX8" fmla="*/ 1368351 w 1483811"/>
                <a:gd name="connsiteY8" fmla="*/ 1072668 h 1073180"/>
                <a:gd name="connsiteX9" fmla="*/ 1482285 w 1483811"/>
                <a:gd name="connsiteY9" fmla="*/ 1072668 h 1073180"/>
                <a:gd name="connsiteX10" fmla="*/ 1374300 w 1483811"/>
                <a:gd name="connsiteY10" fmla="*/ 393616 h 1073180"/>
                <a:gd name="connsiteX11" fmla="*/ 1000974 w 1483811"/>
                <a:gd name="connsiteY11" fmla="*/ 414 h 107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3811" h="1073180">
                  <a:moveTo>
                    <a:pt x="1000974" y="414"/>
                  </a:moveTo>
                  <a:cubicBezTo>
                    <a:pt x="774243" y="-16929"/>
                    <a:pt x="526372" y="212206"/>
                    <a:pt x="408386" y="436657"/>
                  </a:cubicBezTo>
                  <a:cubicBezTo>
                    <a:pt x="288374" y="658894"/>
                    <a:pt x="151273" y="871535"/>
                    <a:pt x="-1526" y="1072668"/>
                  </a:cubicBezTo>
                  <a:lnTo>
                    <a:pt x="276981" y="1072668"/>
                  </a:lnTo>
                  <a:cubicBezTo>
                    <a:pt x="304705" y="1000762"/>
                    <a:pt x="329265" y="929616"/>
                    <a:pt x="352938" y="861761"/>
                  </a:cubicBezTo>
                  <a:cubicBezTo>
                    <a:pt x="407246" y="704658"/>
                    <a:pt x="454214" y="568822"/>
                    <a:pt x="521561" y="471471"/>
                  </a:cubicBezTo>
                  <a:cubicBezTo>
                    <a:pt x="663094" y="268920"/>
                    <a:pt x="802221" y="170303"/>
                    <a:pt x="936031" y="179418"/>
                  </a:cubicBezTo>
                  <a:cubicBezTo>
                    <a:pt x="1058575" y="187900"/>
                    <a:pt x="1169471" y="287150"/>
                    <a:pt x="1265176" y="474889"/>
                  </a:cubicBezTo>
                  <a:cubicBezTo>
                    <a:pt x="1341132" y="624397"/>
                    <a:pt x="1367464" y="846064"/>
                    <a:pt x="1368351" y="1072668"/>
                  </a:cubicBezTo>
                  <a:lnTo>
                    <a:pt x="1482285" y="1072668"/>
                  </a:lnTo>
                  <a:cubicBezTo>
                    <a:pt x="1480133" y="856191"/>
                    <a:pt x="1452029" y="620093"/>
                    <a:pt x="1374300" y="393616"/>
                  </a:cubicBezTo>
                  <a:cubicBezTo>
                    <a:pt x="1290621" y="148655"/>
                    <a:pt x="1160989" y="12693"/>
                    <a:pt x="1000974" y="414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07E3A7-3380-483F-BA08-A810544E7A59}"/>
                </a:ext>
              </a:extLst>
            </p:cNvPr>
            <p:cNvSpPr/>
            <p:nvPr/>
          </p:nvSpPr>
          <p:spPr>
            <a:xfrm>
              <a:off x="10288275" y="5259204"/>
              <a:ext cx="1900687" cy="1583984"/>
            </a:xfrm>
            <a:custGeom>
              <a:avLst/>
              <a:gdLst>
                <a:gd name="connsiteX0" fmla="*/ 1524821 w 1900687"/>
                <a:gd name="connsiteY0" fmla="*/ 92317 h 1583984"/>
                <a:gd name="connsiteX1" fmla="*/ 1128075 w 1900687"/>
                <a:gd name="connsiteY1" fmla="*/ 10664 h 1583984"/>
                <a:gd name="connsiteX2" fmla="*/ 381168 w 1900687"/>
                <a:gd name="connsiteY2" fmla="*/ 889481 h 1583984"/>
                <a:gd name="connsiteX3" fmla="*/ 74431 w 1900687"/>
                <a:gd name="connsiteY3" fmla="*/ 1477512 h 1583984"/>
                <a:gd name="connsiteX4" fmla="*/ 74431 w 1900687"/>
                <a:gd name="connsiteY4" fmla="*/ 1477512 h 1583984"/>
                <a:gd name="connsiteX5" fmla="*/ -1526 w 1900687"/>
                <a:gd name="connsiteY5" fmla="*/ 1583472 h 1583984"/>
                <a:gd name="connsiteX6" fmla="*/ 192923 w 1900687"/>
                <a:gd name="connsiteY6" fmla="*/ 1583472 h 1583984"/>
                <a:gd name="connsiteX7" fmla="*/ 625623 w 1900687"/>
                <a:gd name="connsiteY7" fmla="*/ 919105 h 1583984"/>
                <a:gd name="connsiteX8" fmla="*/ 1274797 w 1900687"/>
                <a:gd name="connsiteY8" fmla="*/ 451846 h 1583984"/>
                <a:gd name="connsiteX9" fmla="*/ 1699015 w 1900687"/>
                <a:gd name="connsiteY9" fmla="*/ 884418 h 1583984"/>
                <a:gd name="connsiteX10" fmla="*/ 1809785 w 1900687"/>
                <a:gd name="connsiteY10" fmla="*/ 1582839 h 1583984"/>
                <a:gd name="connsiteX11" fmla="*/ 1899161 w 1900687"/>
                <a:gd name="connsiteY11" fmla="*/ 1582839 h 1583984"/>
                <a:gd name="connsiteX12" fmla="*/ 1899161 w 1900687"/>
                <a:gd name="connsiteY12" fmla="*/ 915813 h 1583984"/>
                <a:gd name="connsiteX13" fmla="*/ 1524821 w 1900687"/>
                <a:gd name="connsiteY13" fmla="*/ 92317 h 158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0687" h="1583984">
                  <a:moveTo>
                    <a:pt x="1524821" y="92317"/>
                  </a:moveTo>
                  <a:cubicBezTo>
                    <a:pt x="1409494" y="9145"/>
                    <a:pt x="1275938" y="-18326"/>
                    <a:pt x="1128075" y="10664"/>
                  </a:cubicBezTo>
                  <a:cubicBezTo>
                    <a:pt x="748292" y="85355"/>
                    <a:pt x="570048" y="475898"/>
                    <a:pt x="381168" y="889481"/>
                  </a:cubicBezTo>
                  <a:cubicBezTo>
                    <a:pt x="290273" y="1089627"/>
                    <a:pt x="195834" y="1296609"/>
                    <a:pt x="74431" y="1477512"/>
                  </a:cubicBezTo>
                  <a:lnTo>
                    <a:pt x="74431" y="1477512"/>
                  </a:lnTo>
                  <a:cubicBezTo>
                    <a:pt x="50884" y="1512579"/>
                    <a:pt x="25185" y="1547899"/>
                    <a:pt x="-1526" y="1583472"/>
                  </a:cubicBezTo>
                  <a:lnTo>
                    <a:pt x="192923" y="1583472"/>
                  </a:lnTo>
                  <a:cubicBezTo>
                    <a:pt x="354711" y="1373933"/>
                    <a:pt x="499407" y="1151760"/>
                    <a:pt x="625623" y="919105"/>
                  </a:cubicBezTo>
                  <a:cubicBezTo>
                    <a:pt x="755507" y="672119"/>
                    <a:pt x="1020216" y="432223"/>
                    <a:pt x="1274797" y="451846"/>
                  </a:cubicBezTo>
                  <a:cubicBezTo>
                    <a:pt x="1403924" y="461593"/>
                    <a:pt x="1582422" y="544765"/>
                    <a:pt x="1699015" y="884418"/>
                  </a:cubicBezTo>
                  <a:cubicBezTo>
                    <a:pt x="1779023" y="1117605"/>
                    <a:pt x="1807760" y="1360539"/>
                    <a:pt x="1809785" y="1582839"/>
                  </a:cubicBezTo>
                  <a:lnTo>
                    <a:pt x="1899161" y="1582839"/>
                  </a:lnTo>
                  <a:lnTo>
                    <a:pt x="1899161" y="915813"/>
                  </a:lnTo>
                  <a:cubicBezTo>
                    <a:pt x="1843713" y="514003"/>
                    <a:pt x="1714586" y="229039"/>
                    <a:pt x="1524821" y="92317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4AA4299-4DA3-44B5-803A-0D6CDB782EE8}"/>
                </a:ext>
              </a:extLst>
            </p:cNvPr>
            <p:cNvSpPr/>
            <p:nvPr/>
          </p:nvSpPr>
          <p:spPr>
            <a:xfrm>
              <a:off x="9872540" y="5021685"/>
              <a:ext cx="2317054" cy="1821502"/>
            </a:xfrm>
            <a:custGeom>
              <a:avLst/>
              <a:gdLst>
                <a:gd name="connsiteX0" fmla="*/ 743861 w 2317054"/>
                <a:gd name="connsiteY0" fmla="*/ 1102694 h 1821502"/>
                <a:gd name="connsiteX1" fmla="*/ 1532416 w 2317054"/>
                <a:gd name="connsiteY1" fmla="*/ 191215 h 1821502"/>
                <a:gd name="connsiteX2" fmla="*/ 1975496 w 2317054"/>
                <a:gd name="connsiteY2" fmla="*/ 282743 h 1821502"/>
                <a:gd name="connsiteX3" fmla="*/ 2315529 w 2317054"/>
                <a:gd name="connsiteY3" fmla="*/ 854316 h 1821502"/>
                <a:gd name="connsiteX4" fmla="*/ 2315529 w 2317054"/>
                <a:gd name="connsiteY4" fmla="*/ 469217 h 1821502"/>
                <a:gd name="connsiteX5" fmla="*/ 2140449 w 2317054"/>
                <a:gd name="connsiteY5" fmla="*/ 228687 h 1821502"/>
                <a:gd name="connsiteX6" fmla="*/ 1755729 w 2317054"/>
                <a:gd name="connsiteY6" fmla="*/ 14743 h 1821502"/>
                <a:gd name="connsiteX7" fmla="*/ 1044901 w 2317054"/>
                <a:gd name="connsiteY7" fmla="*/ 271223 h 1821502"/>
                <a:gd name="connsiteX8" fmla="*/ 585238 w 2317054"/>
                <a:gd name="connsiteY8" fmla="*/ 969264 h 1821502"/>
                <a:gd name="connsiteX9" fmla="*/ 585238 w 2317054"/>
                <a:gd name="connsiteY9" fmla="*/ 969264 h 1821502"/>
                <a:gd name="connsiteX10" fmla="*/ -1526 w 2317054"/>
                <a:gd name="connsiteY10" fmla="*/ 1820990 h 1821502"/>
                <a:gd name="connsiteX11" fmla="*/ 341164 w 2317054"/>
                <a:gd name="connsiteY11" fmla="*/ 1820990 h 1821502"/>
                <a:gd name="connsiteX12" fmla="*/ 442440 w 2317054"/>
                <a:gd name="connsiteY12" fmla="*/ 1682623 h 1821502"/>
                <a:gd name="connsiteX13" fmla="*/ 743861 w 2317054"/>
                <a:gd name="connsiteY13" fmla="*/ 1102694 h 1821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7054" h="1821502">
                  <a:moveTo>
                    <a:pt x="743861" y="1102694"/>
                  </a:moveTo>
                  <a:cubicBezTo>
                    <a:pt x="938563" y="675185"/>
                    <a:pt x="1122504" y="271223"/>
                    <a:pt x="1532416" y="191215"/>
                  </a:cubicBezTo>
                  <a:cubicBezTo>
                    <a:pt x="1694584" y="159313"/>
                    <a:pt x="1847636" y="191215"/>
                    <a:pt x="1975496" y="282743"/>
                  </a:cubicBezTo>
                  <a:cubicBezTo>
                    <a:pt x="2127410" y="392500"/>
                    <a:pt x="2242990" y="587329"/>
                    <a:pt x="2315529" y="854316"/>
                  </a:cubicBezTo>
                  <a:lnTo>
                    <a:pt x="2315529" y="469217"/>
                  </a:lnTo>
                  <a:cubicBezTo>
                    <a:pt x="2269448" y="380765"/>
                    <a:pt x="2210456" y="299694"/>
                    <a:pt x="2140449" y="228687"/>
                  </a:cubicBezTo>
                  <a:cubicBezTo>
                    <a:pt x="2035755" y="121475"/>
                    <a:pt x="1902073" y="47125"/>
                    <a:pt x="1755729" y="14743"/>
                  </a:cubicBezTo>
                  <a:cubicBezTo>
                    <a:pt x="1494311" y="-40326"/>
                    <a:pt x="1228970" y="55633"/>
                    <a:pt x="1044901" y="271223"/>
                  </a:cubicBezTo>
                  <a:cubicBezTo>
                    <a:pt x="876532" y="468963"/>
                    <a:pt x="734999" y="711898"/>
                    <a:pt x="585238" y="969264"/>
                  </a:cubicBezTo>
                  <a:lnTo>
                    <a:pt x="585238" y="969264"/>
                  </a:lnTo>
                  <a:cubicBezTo>
                    <a:pt x="410157" y="1270178"/>
                    <a:pt x="229760" y="1579575"/>
                    <a:pt x="-1526" y="1820990"/>
                  </a:cubicBezTo>
                  <a:lnTo>
                    <a:pt x="341164" y="1820990"/>
                  </a:lnTo>
                  <a:cubicBezTo>
                    <a:pt x="377497" y="1775163"/>
                    <a:pt x="411551" y="1728957"/>
                    <a:pt x="442440" y="1682623"/>
                  </a:cubicBezTo>
                  <a:cubicBezTo>
                    <a:pt x="560425" y="1505517"/>
                    <a:pt x="653600" y="1300815"/>
                    <a:pt x="743861" y="1102694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D4F9A2-BD44-4C94-9110-894C07FB87B8}"/>
                </a:ext>
              </a:extLst>
            </p:cNvPr>
            <p:cNvSpPr/>
            <p:nvPr/>
          </p:nvSpPr>
          <p:spPr>
            <a:xfrm>
              <a:off x="7520417" y="5124500"/>
              <a:ext cx="4668545" cy="1729068"/>
            </a:xfrm>
            <a:custGeom>
              <a:avLst/>
              <a:gdLst>
                <a:gd name="connsiteX0" fmla="*/ 4667020 w 4668545"/>
                <a:gd name="connsiteY0" fmla="*/ 1380675 h 1729068"/>
                <a:gd name="connsiteX1" fmla="*/ 4239384 w 4668545"/>
                <a:gd name="connsiteY1" fmla="*/ 924176 h 1729068"/>
                <a:gd name="connsiteX2" fmla="*/ 2949387 w 4668545"/>
                <a:gd name="connsiteY2" fmla="*/ 1077735 h 1729068"/>
                <a:gd name="connsiteX3" fmla="*/ 1153140 w 4668545"/>
                <a:gd name="connsiteY3" fmla="*/ -343 h 1729068"/>
                <a:gd name="connsiteX4" fmla="*/ -1526 w 4668545"/>
                <a:gd name="connsiteY4" fmla="*/ 1728556 h 1729068"/>
                <a:gd name="connsiteX5" fmla="*/ 4666766 w 4668545"/>
                <a:gd name="connsiteY5" fmla="*/ 1726024 h 172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8545" h="1729068">
                  <a:moveTo>
                    <a:pt x="4667020" y="1380675"/>
                  </a:moveTo>
                  <a:cubicBezTo>
                    <a:pt x="4571567" y="1207621"/>
                    <a:pt x="4429275" y="1015830"/>
                    <a:pt x="4239384" y="924176"/>
                  </a:cubicBezTo>
                  <a:cubicBezTo>
                    <a:pt x="3886692" y="755046"/>
                    <a:pt x="3631731" y="860879"/>
                    <a:pt x="2949387" y="1077735"/>
                  </a:cubicBezTo>
                  <a:cubicBezTo>
                    <a:pt x="2257549" y="1298262"/>
                    <a:pt x="2182479" y="-17686"/>
                    <a:pt x="1153140" y="-343"/>
                  </a:cubicBezTo>
                  <a:cubicBezTo>
                    <a:pt x="123803" y="17001"/>
                    <a:pt x="-1526" y="1728556"/>
                    <a:pt x="-1526" y="1728556"/>
                  </a:cubicBezTo>
                  <a:lnTo>
                    <a:pt x="4666766" y="1726024"/>
                  </a:lnTo>
                  <a:close/>
                </a:path>
              </a:pathLst>
            </a:custGeom>
            <a:solidFill>
              <a:srgbClr val="DF1C52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</p:grp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40521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895702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4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1895CAE-8A0F-4F3D-9CC8-CAD44FD0A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CCEEA2-1841-4D2F-98A5-4210E5E54B06}"/>
              </a:ext>
            </a:extLst>
          </p:cNvPr>
          <p:cNvGrpSpPr/>
          <p:nvPr userDrawn="1"/>
        </p:nvGrpSpPr>
        <p:grpSpPr>
          <a:xfrm>
            <a:off x="7520670" y="4274081"/>
            <a:ext cx="4673290" cy="2583919"/>
            <a:chOff x="7520670" y="4275494"/>
            <a:chExt cx="4673290" cy="258391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281CF0A-23B2-48EF-9AAF-27984EDC8F77}"/>
                </a:ext>
              </a:extLst>
            </p:cNvPr>
            <p:cNvSpPr/>
            <p:nvPr/>
          </p:nvSpPr>
          <p:spPr>
            <a:xfrm>
              <a:off x="11251218" y="6797931"/>
              <a:ext cx="151533" cy="50851"/>
            </a:xfrm>
            <a:custGeom>
              <a:avLst/>
              <a:gdLst>
                <a:gd name="connsiteX0" fmla="*/ 52634 w 151533"/>
                <a:gd name="connsiteY0" fmla="*/ 1696 h 50851"/>
                <a:gd name="connsiteX1" fmla="*/ -869 w 151533"/>
                <a:gd name="connsiteY1" fmla="*/ 50381 h 50851"/>
                <a:gd name="connsiteX2" fmla="*/ 150664 w 151533"/>
                <a:gd name="connsiteY2" fmla="*/ 50381 h 50851"/>
                <a:gd name="connsiteX3" fmla="*/ 52634 w 151533"/>
                <a:gd name="connsiteY3" fmla="*/ 1696 h 5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533" h="50851">
                  <a:moveTo>
                    <a:pt x="52634" y="1696"/>
                  </a:moveTo>
                  <a:cubicBezTo>
                    <a:pt x="32308" y="7673"/>
                    <a:pt x="13988" y="25103"/>
                    <a:pt x="-869" y="50381"/>
                  </a:cubicBezTo>
                  <a:lnTo>
                    <a:pt x="150664" y="50381"/>
                  </a:lnTo>
                  <a:cubicBezTo>
                    <a:pt x="116073" y="10366"/>
                    <a:pt x="81847" y="-6927"/>
                    <a:pt x="52634" y="1696"/>
                  </a:cubicBezTo>
                  <a:close/>
                </a:path>
              </a:pathLst>
            </a:custGeom>
            <a:solidFill>
              <a:srgbClr val="FBAC23"/>
            </a:solidFill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8669649-40EC-4124-A0DE-26DF12C09AC3}"/>
                </a:ext>
              </a:extLst>
            </p:cNvPr>
            <p:cNvSpPr/>
            <p:nvPr/>
          </p:nvSpPr>
          <p:spPr>
            <a:xfrm>
              <a:off x="11094215" y="6445269"/>
              <a:ext cx="582435" cy="403514"/>
            </a:xfrm>
            <a:custGeom>
              <a:avLst/>
              <a:gdLst>
                <a:gd name="connsiteX0" fmla="*/ 236936 w 582435"/>
                <a:gd name="connsiteY0" fmla="*/ 3939 h 403514"/>
                <a:gd name="connsiteX1" fmla="*/ 9430 w 582435"/>
                <a:gd name="connsiteY1" fmla="*/ 366587 h 403514"/>
                <a:gd name="connsiteX2" fmla="*/ 9430 w 582435"/>
                <a:gd name="connsiteY2" fmla="*/ 366268 h 403514"/>
                <a:gd name="connsiteX3" fmla="*/ -869 w 582435"/>
                <a:gd name="connsiteY3" fmla="*/ 403044 h 403514"/>
                <a:gd name="connsiteX4" fmla="*/ 90279 w 582435"/>
                <a:gd name="connsiteY4" fmla="*/ 403044 h 403514"/>
                <a:gd name="connsiteX5" fmla="*/ 193139 w 582435"/>
                <a:gd name="connsiteY5" fmla="*/ 297735 h 403514"/>
                <a:gd name="connsiteX6" fmla="*/ 373156 w 582435"/>
                <a:gd name="connsiteY6" fmla="*/ 390633 h 403514"/>
                <a:gd name="connsiteX7" fmla="*/ 381314 w 582435"/>
                <a:gd name="connsiteY7" fmla="*/ 403044 h 403514"/>
                <a:gd name="connsiteX8" fmla="*/ 581566 w 582435"/>
                <a:gd name="connsiteY8" fmla="*/ 403044 h 403514"/>
                <a:gd name="connsiteX9" fmla="*/ 490053 w 582435"/>
                <a:gd name="connsiteY9" fmla="*/ 124441 h 403514"/>
                <a:gd name="connsiteX10" fmla="*/ 236936 w 582435"/>
                <a:gd name="connsiteY10" fmla="*/ 3939 h 40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2435" h="403514">
                  <a:moveTo>
                    <a:pt x="236936" y="3939"/>
                  </a:moveTo>
                  <a:cubicBezTo>
                    <a:pt x="145332" y="27665"/>
                    <a:pt x="66580" y="153095"/>
                    <a:pt x="9430" y="366587"/>
                  </a:cubicBezTo>
                  <a:lnTo>
                    <a:pt x="9430" y="366268"/>
                  </a:lnTo>
                  <a:cubicBezTo>
                    <a:pt x="6104" y="378724"/>
                    <a:pt x="2686" y="390952"/>
                    <a:pt x="-869" y="403044"/>
                  </a:cubicBezTo>
                  <a:lnTo>
                    <a:pt x="90279" y="403044"/>
                  </a:lnTo>
                  <a:cubicBezTo>
                    <a:pt x="114023" y="348518"/>
                    <a:pt x="149844" y="310465"/>
                    <a:pt x="193139" y="297735"/>
                  </a:cubicBezTo>
                  <a:cubicBezTo>
                    <a:pt x="227821" y="287469"/>
                    <a:pt x="297458" y="285917"/>
                    <a:pt x="373156" y="390633"/>
                  </a:cubicBezTo>
                  <a:cubicBezTo>
                    <a:pt x="375982" y="394602"/>
                    <a:pt x="378716" y="398754"/>
                    <a:pt x="381314" y="403044"/>
                  </a:cubicBezTo>
                  <a:lnTo>
                    <a:pt x="581566" y="403044"/>
                  </a:lnTo>
                  <a:cubicBezTo>
                    <a:pt x="568714" y="280123"/>
                    <a:pt x="541188" y="177141"/>
                    <a:pt x="490053" y="124441"/>
                  </a:cubicBezTo>
                  <a:cubicBezTo>
                    <a:pt x="393892" y="25931"/>
                    <a:pt x="308806" y="-14723"/>
                    <a:pt x="236936" y="3939"/>
                  </a:cubicBezTo>
                  <a:close/>
                </a:path>
              </a:pathLst>
            </a:custGeom>
            <a:solidFill>
              <a:srgbClr val="FBAC23"/>
            </a:solidFill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45796C9-4E0E-4DF1-A04C-9056B3C16FC8}"/>
                </a:ext>
              </a:extLst>
            </p:cNvPr>
            <p:cNvSpPr/>
            <p:nvPr/>
          </p:nvSpPr>
          <p:spPr>
            <a:xfrm>
              <a:off x="9684339" y="4653196"/>
              <a:ext cx="2509620" cy="2195586"/>
            </a:xfrm>
            <a:custGeom>
              <a:avLst/>
              <a:gdLst>
                <a:gd name="connsiteX0" fmla="*/ -869 w 2509620"/>
                <a:gd name="connsiteY0" fmla="*/ 2195116 h 2195586"/>
                <a:gd name="connsiteX1" fmla="*/ 106776 w 2509620"/>
                <a:gd name="connsiteY1" fmla="*/ 2195116 h 2195586"/>
                <a:gd name="connsiteX2" fmla="*/ 725762 w 2509620"/>
                <a:gd name="connsiteY2" fmla="*/ 1312130 h 2195586"/>
                <a:gd name="connsiteX3" fmla="*/ 1191938 w 2509620"/>
                <a:gd name="connsiteY3" fmla="*/ 603989 h 2195586"/>
                <a:gd name="connsiteX4" fmla="*/ 1960771 w 2509620"/>
                <a:gd name="connsiteY4" fmla="*/ 327485 h 2195586"/>
                <a:gd name="connsiteX5" fmla="*/ 2508752 w 2509620"/>
                <a:gd name="connsiteY5" fmla="*/ 724172 h 2195586"/>
                <a:gd name="connsiteX6" fmla="*/ 2508752 w 2509620"/>
                <a:gd name="connsiteY6" fmla="*/ 322649 h 2195586"/>
                <a:gd name="connsiteX7" fmla="*/ 1743747 w 2509620"/>
                <a:gd name="connsiteY7" fmla="*/ 3255 h 2195586"/>
                <a:gd name="connsiteX8" fmla="*/ 992050 w 2509620"/>
                <a:gd name="connsiteY8" fmla="*/ 544855 h 2195586"/>
                <a:gd name="connsiteX9" fmla="*/ 860433 w 2509620"/>
                <a:gd name="connsiteY9" fmla="*/ 821450 h 2195586"/>
                <a:gd name="connsiteX10" fmla="*/ 314001 w 2509620"/>
                <a:gd name="connsiteY10" fmla="*/ 1820376 h 2195586"/>
                <a:gd name="connsiteX11" fmla="*/ 314001 w 2509620"/>
                <a:gd name="connsiteY11" fmla="*/ 1820376 h 2195586"/>
                <a:gd name="connsiteX12" fmla="*/ -869 w 2509620"/>
                <a:gd name="connsiteY12" fmla="*/ 2195116 h 219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9620" h="2195586">
                  <a:moveTo>
                    <a:pt x="-869" y="2195116"/>
                  </a:moveTo>
                  <a:lnTo>
                    <a:pt x="106776" y="2195116"/>
                  </a:lnTo>
                  <a:cubicBezTo>
                    <a:pt x="352876" y="1953015"/>
                    <a:pt x="542190" y="1627873"/>
                    <a:pt x="725762" y="1312130"/>
                  </a:cubicBezTo>
                  <a:cubicBezTo>
                    <a:pt x="877022" y="1052052"/>
                    <a:pt x="1019942" y="806119"/>
                    <a:pt x="1191938" y="603989"/>
                  </a:cubicBezTo>
                  <a:cubicBezTo>
                    <a:pt x="1390184" y="371288"/>
                    <a:pt x="1677574" y="267713"/>
                    <a:pt x="1960771" y="327485"/>
                  </a:cubicBezTo>
                  <a:cubicBezTo>
                    <a:pt x="2183445" y="374391"/>
                    <a:pt x="2372941" y="513920"/>
                    <a:pt x="2508752" y="724172"/>
                  </a:cubicBezTo>
                  <a:lnTo>
                    <a:pt x="2508752" y="322649"/>
                  </a:lnTo>
                  <a:cubicBezTo>
                    <a:pt x="2285941" y="89948"/>
                    <a:pt x="2018285" y="-22980"/>
                    <a:pt x="1743747" y="3255"/>
                  </a:cubicBezTo>
                  <a:cubicBezTo>
                    <a:pt x="1433070" y="32913"/>
                    <a:pt x="1152106" y="235455"/>
                    <a:pt x="992050" y="544855"/>
                  </a:cubicBezTo>
                  <a:cubicBezTo>
                    <a:pt x="952401" y="621464"/>
                    <a:pt x="909744" y="714134"/>
                    <a:pt x="860433" y="821450"/>
                  </a:cubicBezTo>
                  <a:cubicBezTo>
                    <a:pt x="725625" y="1114152"/>
                    <a:pt x="558050" y="1478488"/>
                    <a:pt x="314001" y="1820376"/>
                  </a:cubicBezTo>
                  <a:lnTo>
                    <a:pt x="314001" y="1820376"/>
                  </a:lnTo>
                  <a:cubicBezTo>
                    <a:pt x="213419" y="1961516"/>
                    <a:pt x="108463" y="2086431"/>
                    <a:pt x="-869" y="2195116"/>
                  </a:cubicBezTo>
                  <a:close/>
                </a:path>
              </a:pathLst>
            </a:custGeom>
            <a:solidFill>
              <a:srgbClr val="FBAC23"/>
            </a:solidFill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8E8D893-93AE-4EE3-B29E-748CA7B5BB95}"/>
                </a:ext>
              </a:extLst>
            </p:cNvPr>
            <p:cNvSpPr/>
            <p:nvPr/>
          </p:nvSpPr>
          <p:spPr>
            <a:xfrm>
              <a:off x="10903078" y="6011409"/>
              <a:ext cx="969722" cy="837510"/>
            </a:xfrm>
            <a:custGeom>
              <a:avLst/>
              <a:gdLst>
                <a:gd name="connsiteX0" fmla="*/ 871735 w 969722"/>
                <a:gd name="connsiteY0" fmla="*/ 264002 h 837510"/>
                <a:gd name="connsiteX1" fmla="*/ 591136 w 969722"/>
                <a:gd name="connsiteY1" fmla="*/ -45 h 837510"/>
                <a:gd name="connsiteX2" fmla="*/ 228960 w 969722"/>
                <a:gd name="connsiteY2" fmla="*/ 267424 h 837510"/>
                <a:gd name="connsiteX3" fmla="*/ 67492 w 969722"/>
                <a:gd name="connsiteY3" fmla="*/ 644217 h 837510"/>
                <a:gd name="connsiteX4" fmla="*/ 67492 w 969722"/>
                <a:gd name="connsiteY4" fmla="*/ 644217 h 837510"/>
                <a:gd name="connsiteX5" fmla="*/ -869 w 969722"/>
                <a:gd name="connsiteY5" fmla="*/ 836766 h 837510"/>
                <a:gd name="connsiteX6" fmla="*/ 128880 w 969722"/>
                <a:gd name="connsiteY6" fmla="*/ 836766 h 837510"/>
                <a:gd name="connsiteX7" fmla="*/ 143737 w 969722"/>
                <a:gd name="connsiteY7" fmla="*/ 785161 h 837510"/>
                <a:gd name="connsiteX8" fmla="*/ 413352 w 969722"/>
                <a:gd name="connsiteY8" fmla="*/ 380764 h 837510"/>
                <a:gd name="connsiteX9" fmla="*/ 723255 w 969722"/>
                <a:gd name="connsiteY9" fmla="*/ 517646 h 837510"/>
                <a:gd name="connsiteX10" fmla="*/ 832131 w 969722"/>
                <a:gd name="connsiteY10" fmla="*/ 837040 h 837510"/>
                <a:gd name="connsiteX11" fmla="*/ 968853 w 969722"/>
                <a:gd name="connsiteY11" fmla="*/ 837040 h 837510"/>
                <a:gd name="connsiteX12" fmla="*/ 871735 w 969722"/>
                <a:gd name="connsiteY12" fmla="*/ 264002 h 83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9722" h="837510">
                  <a:moveTo>
                    <a:pt x="871735" y="264002"/>
                  </a:moveTo>
                  <a:cubicBezTo>
                    <a:pt x="786101" y="95682"/>
                    <a:pt x="691718" y="6799"/>
                    <a:pt x="591136" y="-45"/>
                  </a:cubicBezTo>
                  <a:cubicBezTo>
                    <a:pt x="481166" y="-7573"/>
                    <a:pt x="356020" y="84868"/>
                    <a:pt x="228960" y="267424"/>
                  </a:cubicBezTo>
                  <a:cubicBezTo>
                    <a:pt x="165657" y="358680"/>
                    <a:pt x="120175" y="491000"/>
                    <a:pt x="67492" y="644217"/>
                  </a:cubicBezTo>
                  <a:lnTo>
                    <a:pt x="67492" y="644217"/>
                  </a:lnTo>
                  <a:cubicBezTo>
                    <a:pt x="46117" y="706408"/>
                    <a:pt x="23831" y="771108"/>
                    <a:pt x="-869" y="836766"/>
                  </a:cubicBezTo>
                  <a:lnTo>
                    <a:pt x="128880" y="836766"/>
                  </a:lnTo>
                  <a:cubicBezTo>
                    <a:pt x="134029" y="819838"/>
                    <a:pt x="138997" y="802728"/>
                    <a:pt x="143737" y="785161"/>
                  </a:cubicBezTo>
                  <a:cubicBezTo>
                    <a:pt x="207540" y="546620"/>
                    <a:pt x="298369" y="410513"/>
                    <a:pt x="413352" y="380764"/>
                  </a:cubicBezTo>
                  <a:cubicBezTo>
                    <a:pt x="507235" y="356398"/>
                    <a:pt x="611508" y="402482"/>
                    <a:pt x="723255" y="517646"/>
                  </a:cubicBezTo>
                  <a:cubicBezTo>
                    <a:pt x="779767" y="575958"/>
                    <a:pt x="816135" y="682864"/>
                    <a:pt x="832131" y="837040"/>
                  </a:cubicBezTo>
                  <a:lnTo>
                    <a:pt x="968853" y="837040"/>
                  </a:lnTo>
                  <a:cubicBezTo>
                    <a:pt x="968352" y="617936"/>
                    <a:pt x="943696" y="405083"/>
                    <a:pt x="871735" y="264002"/>
                  </a:cubicBezTo>
                  <a:close/>
                </a:path>
              </a:pathLst>
            </a:custGeom>
            <a:solidFill>
              <a:srgbClr val="FBAC23"/>
            </a:solidFill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1775F96-FCBF-4B11-9995-257F47F773F5}"/>
                </a:ext>
              </a:extLst>
            </p:cNvPr>
            <p:cNvSpPr/>
            <p:nvPr/>
          </p:nvSpPr>
          <p:spPr>
            <a:xfrm>
              <a:off x="9140961" y="4275494"/>
              <a:ext cx="3052999" cy="2573289"/>
            </a:xfrm>
            <a:custGeom>
              <a:avLst/>
              <a:gdLst>
                <a:gd name="connsiteX0" fmla="*/ 458015 w 3052999"/>
                <a:gd name="connsiteY0" fmla="*/ 2572819 h 2573289"/>
                <a:gd name="connsiteX1" fmla="*/ 809390 w 3052999"/>
                <a:gd name="connsiteY1" fmla="*/ 2164451 h 2573289"/>
                <a:gd name="connsiteX2" fmla="*/ 1350080 w 3052999"/>
                <a:gd name="connsiteY2" fmla="*/ 1175016 h 2573289"/>
                <a:gd name="connsiteX3" fmla="*/ 1482882 w 3052999"/>
                <a:gd name="connsiteY3" fmla="*/ 895957 h 2573289"/>
                <a:gd name="connsiteX4" fmla="*/ 2281338 w 3052999"/>
                <a:gd name="connsiteY4" fmla="*/ 322829 h 2573289"/>
                <a:gd name="connsiteX5" fmla="*/ 3052130 w 3052999"/>
                <a:gd name="connsiteY5" fmla="*/ 617355 h 2573289"/>
                <a:gd name="connsiteX6" fmla="*/ 3052130 w 3052999"/>
                <a:gd name="connsiteY6" fmla="*/ 263650 h 2573289"/>
                <a:gd name="connsiteX7" fmla="*/ 1006862 w 3052999"/>
                <a:gd name="connsiteY7" fmla="*/ 987897 h 2573289"/>
                <a:gd name="connsiteX8" fmla="*/ -869 w 3052999"/>
                <a:gd name="connsiteY8" fmla="*/ 2572819 h 257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52999" h="2573289">
                  <a:moveTo>
                    <a:pt x="458015" y="2572819"/>
                  </a:moveTo>
                  <a:cubicBezTo>
                    <a:pt x="580882" y="2456742"/>
                    <a:pt x="698007" y="2320621"/>
                    <a:pt x="809390" y="2164451"/>
                  </a:cubicBezTo>
                  <a:cubicBezTo>
                    <a:pt x="1050203" y="1826807"/>
                    <a:pt x="1216639" y="1465436"/>
                    <a:pt x="1350080" y="1175016"/>
                  </a:cubicBezTo>
                  <a:cubicBezTo>
                    <a:pt x="1399755" y="1067198"/>
                    <a:pt x="1442640" y="973753"/>
                    <a:pt x="1482882" y="895957"/>
                  </a:cubicBezTo>
                  <a:cubicBezTo>
                    <a:pt x="1652280" y="568671"/>
                    <a:pt x="1950926" y="354540"/>
                    <a:pt x="2281338" y="322829"/>
                  </a:cubicBezTo>
                  <a:cubicBezTo>
                    <a:pt x="2557151" y="296182"/>
                    <a:pt x="2825263" y="400031"/>
                    <a:pt x="3052130" y="617355"/>
                  </a:cubicBezTo>
                  <a:lnTo>
                    <a:pt x="3052130" y="263650"/>
                  </a:lnTo>
                  <a:cubicBezTo>
                    <a:pt x="2421113" y="-235471"/>
                    <a:pt x="1364025" y="-45067"/>
                    <a:pt x="1006862" y="987897"/>
                  </a:cubicBezTo>
                  <a:cubicBezTo>
                    <a:pt x="823791" y="1460098"/>
                    <a:pt x="600889" y="2082002"/>
                    <a:pt x="-869" y="2572819"/>
                  </a:cubicBezTo>
                  <a:close/>
                </a:path>
              </a:pathLst>
            </a:custGeom>
            <a:solidFill>
              <a:srgbClr val="FBAC23"/>
            </a:solidFill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9A69F6A-16F9-4E07-9407-FA059516C665}"/>
                </a:ext>
              </a:extLst>
            </p:cNvPr>
            <p:cNvSpPr/>
            <p:nvPr/>
          </p:nvSpPr>
          <p:spPr>
            <a:xfrm>
              <a:off x="10561228" y="5773045"/>
              <a:ext cx="1484844" cy="1075601"/>
            </a:xfrm>
            <a:custGeom>
              <a:avLst/>
              <a:gdLst>
                <a:gd name="connsiteX0" fmla="*/ 1002578 w 1484844"/>
                <a:gd name="connsiteY0" fmla="*/ 463 h 1075601"/>
                <a:gd name="connsiteX1" fmla="*/ 409296 w 1484844"/>
                <a:gd name="connsiteY1" fmla="*/ 437621 h 1075601"/>
                <a:gd name="connsiteX2" fmla="*/ -869 w 1484844"/>
                <a:gd name="connsiteY2" fmla="*/ 1075131 h 1075601"/>
                <a:gd name="connsiteX3" fmla="*/ 278362 w 1484844"/>
                <a:gd name="connsiteY3" fmla="*/ 1075131 h 1075601"/>
                <a:gd name="connsiteX4" fmla="*/ 354015 w 1484844"/>
                <a:gd name="connsiteY4" fmla="*/ 863692 h 1075601"/>
                <a:gd name="connsiteX5" fmla="*/ 522639 w 1484844"/>
                <a:gd name="connsiteY5" fmla="*/ 472481 h 1075601"/>
                <a:gd name="connsiteX6" fmla="*/ 937362 w 1484844"/>
                <a:gd name="connsiteY6" fmla="*/ 179871 h 1075601"/>
                <a:gd name="connsiteX7" fmla="*/ 1266451 w 1484844"/>
                <a:gd name="connsiteY7" fmla="*/ 475903 h 1075601"/>
                <a:gd name="connsiteX8" fmla="*/ 1369630 w 1484844"/>
                <a:gd name="connsiteY8" fmla="*/ 1075131 h 1075601"/>
                <a:gd name="connsiteX9" fmla="*/ 1483975 w 1484844"/>
                <a:gd name="connsiteY9" fmla="*/ 1075131 h 1075601"/>
                <a:gd name="connsiteX10" fmla="*/ 1375920 w 1484844"/>
                <a:gd name="connsiteY10" fmla="*/ 394503 h 1075601"/>
                <a:gd name="connsiteX11" fmla="*/ 1002578 w 1484844"/>
                <a:gd name="connsiteY11" fmla="*/ 463 h 107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4844" h="1075601">
                  <a:moveTo>
                    <a:pt x="1002578" y="463"/>
                  </a:moveTo>
                  <a:cubicBezTo>
                    <a:pt x="775574" y="-16967"/>
                    <a:pt x="527469" y="212723"/>
                    <a:pt x="409296" y="437621"/>
                  </a:cubicBezTo>
                  <a:cubicBezTo>
                    <a:pt x="323070" y="601881"/>
                    <a:pt x="177872" y="838369"/>
                    <a:pt x="-869" y="1075131"/>
                  </a:cubicBezTo>
                  <a:lnTo>
                    <a:pt x="278362" y="1075131"/>
                  </a:lnTo>
                  <a:cubicBezTo>
                    <a:pt x="306071" y="1002993"/>
                    <a:pt x="330590" y="931814"/>
                    <a:pt x="354015" y="863692"/>
                  </a:cubicBezTo>
                  <a:cubicBezTo>
                    <a:pt x="408384" y="706231"/>
                    <a:pt x="454825" y="570169"/>
                    <a:pt x="522639" y="472481"/>
                  </a:cubicBezTo>
                  <a:cubicBezTo>
                    <a:pt x="664328" y="269164"/>
                    <a:pt x="803602" y="170699"/>
                    <a:pt x="937362" y="179871"/>
                  </a:cubicBezTo>
                  <a:cubicBezTo>
                    <a:pt x="1060047" y="188266"/>
                    <a:pt x="1171111" y="287871"/>
                    <a:pt x="1266451" y="475903"/>
                  </a:cubicBezTo>
                  <a:cubicBezTo>
                    <a:pt x="1342696" y="625835"/>
                    <a:pt x="1368855" y="847996"/>
                    <a:pt x="1369630" y="1075131"/>
                  </a:cubicBezTo>
                  <a:lnTo>
                    <a:pt x="1483975" y="1075131"/>
                  </a:lnTo>
                  <a:cubicBezTo>
                    <a:pt x="1481788" y="858171"/>
                    <a:pt x="1453760" y="621546"/>
                    <a:pt x="1375920" y="394503"/>
                  </a:cubicBezTo>
                  <a:cubicBezTo>
                    <a:pt x="1291882" y="149163"/>
                    <a:pt x="1162770" y="12873"/>
                    <a:pt x="1002578" y="463"/>
                  </a:cubicBezTo>
                  <a:close/>
                </a:path>
              </a:pathLst>
            </a:custGeom>
            <a:solidFill>
              <a:srgbClr val="FBAC23"/>
            </a:solidFill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D7EBC9-154C-44F3-B301-9E3B14C68BE8}"/>
                </a:ext>
              </a:extLst>
            </p:cNvPr>
            <p:cNvSpPr/>
            <p:nvPr/>
          </p:nvSpPr>
          <p:spPr>
            <a:xfrm>
              <a:off x="10290792" y="5261475"/>
              <a:ext cx="1902939" cy="1587398"/>
            </a:xfrm>
            <a:custGeom>
              <a:avLst/>
              <a:gdLst>
                <a:gd name="connsiteX0" fmla="*/ 1527590 w 1902939"/>
                <a:gd name="connsiteY0" fmla="*/ 92487 h 1587398"/>
                <a:gd name="connsiteX1" fmla="*/ 1130413 w 1902939"/>
                <a:gd name="connsiteY1" fmla="*/ 10768 h 1587398"/>
                <a:gd name="connsiteX2" fmla="*/ 383000 w 1902939"/>
                <a:gd name="connsiteY2" fmla="*/ 891381 h 1587398"/>
                <a:gd name="connsiteX3" fmla="*/ 75923 w 1902939"/>
                <a:gd name="connsiteY3" fmla="*/ 1480707 h 1587398"/>
                <a:gd name="connsiteX4" fmla="*/ 75603 w 1902939"/>
                <a:gd name="connsiteY4" fmla="*/ 1480707 h 1587398"/>
                <a:gd name="connsiteX5" fmla="*/ -869 w 1902939"/>
                <a:gd name="connsiteY5" fmla="*/ 1586928 h 1587398"/>
                <a:gd name="connsiteX6" fmla="*/ 193503 w 1902939"/>
                <a:gd name="connsiteY6" fmla="*/ 1586928 h 1587398"/>
                <a:gd name="connsiteX7" fmla="*/ 627139 w 1902939"/>
                <a:gd name="connsiteY7" fmla="*/ 921678 h 1587398"/>
                <a:gd name="connsiteX8" fmla="*/ 1277024 w 1902939"/>
                <a:gd name="connsiteY8" fmla="*/ 453310 h 1587398"/>
                <a:gd name="connsiteX9" fmla="*/ 1701728 w 1902939"/>
                <a:gd name="connsiteY9" fmla="*/ 886773 h 1587398"/>
                <a:gd name="connsiteX10" fmla="*/ 1812655 w 1902939"/>
                <a:gd name="connsiteY10" fmla="*/ 1586838 h 1587398"/>
                <a:gd name="connsiteX11" fmla="*/ 1902071 w 1902939"/>
                <a:gd name="connsiteY11" fmla="*/ 1586838 h 1587398"/>
                <a:gd name="connsiteX12" fmla="*/ 1902071 w 1902939"/>
                <a:gd name="connsiteY12" fmla="*/ 918119 h 1587398"/>
                <a:gd name="connsiteX13" fmla="*/ 1527590 w 1902939"/>
                <a:gd name="connsiteY13" fmla="*/ 92487 h 158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2939" h="1587398">
                  <a:moveTo>
                    <a:pt x="1527590" y="92487"/>
                  </a:moveTo>
                  <a:cubicBezTo>
                    <a:pt x="1412105" y="9171"/>
                    <a:pt x="1278483" y="-18343"/>
                    <a:pt x="1130413" y="10768"/>
                  </a:cubicBezTo>
                  <a:cubicBezTo>
                    <a:pt x="749825" y="85597"/>
                    <a:pt x="571767" y="477037"/>
                    <a:pt x="383000" y="891381"/>
                  </a:cubicBezTo>
                  <a:cubicBezTo>
                    <a:pt x="291852" y="1092143"/>
                    <a:pt x="197422" y="1299520"/>
                    <a:pt x="75923" y="1480707"/>
                  </a:cubicBezTo>
                  <a:lnTo>
                    <a:pt x="75603" y="1480707"/>
                  </a:lnTo>
                  <a:cubicBezTo>
                    <a:pt x="52088" y="1515841"/>
                    <a:pt x="26384" y="1551294"/>
                    <a:pt x="-869" y="1586928"/>
                  </a:cubicBezTo>
                  <a:lnTo>
                    <a:pt x="193503" y="1586928"/>
                  </a:lnTo>
                  <a:cubicBezTo>
                    <a:pt x="392844" y="1328129"/>
                    <a:pt x="548206" y="1071793"/>
                    <a:pt x="627139" y="921678"/>
                  </a:cubicBezTo>
                  <a:cubicBezTo>
                    <a:pt x="757208" y="674148"/>
                    <a:pt x="1022220" y="433462"/>
                    <a:pt x="1277024" y="453310"/>
                  </a:cubicBezTo>
                  <a:cubicBezTo>
                    <a:pt x="1406317" y="463211"/>
                    <a:pt x="1585013" y="546482"/>
                    <a:pt x="1701728" y="886773"/>
                  </a:cubicBezTo>
                  <a:cubicBezTo>
                    <a:pt x="1781892" y="1120614"/>
                    <a:pt x="1810558" y="1363992"/>
                    <a:pt x="1812655" y="1586838"/>
                  </a:cubicBezTo>
                  <a:lnTo>
                    <a:pt x="1902071" y="1586838"/>
                  </a:lnTo>
                  <a:lnTo>
                    <a:pt x="1902071" y="918119"/>
                  </a:lnTo>
                  <a:cubicBezTo>
                    <a:pt x="1846835" y="514588"/>
                    <a:pt x="1717587" y="229598"/>
                    <a:pt x="1527590" y="92487"/>
                  </a:cubicBezTo>
                  <a:close/>
                </a:path>
              </a:pathLst>
            </a:custGeom>
            <a:solidFill>
              <a:srgbClr val="FBAC23"/>
            </a:solidFill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C45F442-5E6E-4630-95B0-3E0C251C3B3D}"/>
                </a:ext>
              </a:extLst>
            </p:cNvPr>
            <p:cNvSpPr/>
            <p:nvPr/>
          </p:nvSpPr>
          <p:spPr>
            <a:xfrm>
              <a:off x="9874201" y="5023172"/>
              <a:ext cx="2319759" cy="1825656"/>
            </a:xfrm>
            <a:custGeom>
              <a:avLst/>
              <a:gdLst>
                <a:gd name="connsiteX0" fmla="*/ 746133 w 2319759"/>
                <a:gd name="connsiteY0" fmla="*/ 1105501 h 1825656"/>
                <a:gd name="connsiteX1" fmla="*/ 1535565 w 2319759"/>
                <a:gd name="connsiteY1" fmla="*/ 191397 h 1825656"/>
                <a:gd name="connsiteX2" fmla="*/ 1978590 w 2319759"/>
                <a:gd name="connsiteY2" fmla="*/ 283154 h 1825656"/>
                <a:gd name="connsiteX3" fmla="*/ 2318891 w 2319759"/>
                <a:gd name="connsiteY3" fmla="*/ 855964 h 1825656"/>
                <a:gd name="connsiteX4" fmla="*/ 2318891 w 2319759"/>
                <a:gd name="connsiteY4" fmla="*/ 470501 h 1825656"/>
                <a:gd name="connsiteX5" fmla="*/ 2143568 w 2319759"/>
                <a:gd name="connsiteY5" fmla="*/ 229268 h 1825656"/>
                <a:gd name="connsiteX6" fmla="*/ 1758513 w 2319759"/>
                <a:gd name="connsiteY6" fmla="*/ 14818 h 1825656"/>
                <a:gd name="connsiteX7" fmla="*/ 1046876 w 2319759"/>
                <a:gd name="connsiteY7" fmla="*/ 271930 h 1825656"/>
                <a:gd name="connsiteX8" fmla="*/ 586579 w 2319759"/>
                <a:gd name="connsiteY8" fmla="*/ 971493 h 1825656"/>
                <a:gd name="connsiteX9" fmla="*/ 586579 w 2319759"/>
                <a:gd name="connsiteY9" fmla="*/ 971493 h 1825656"/>
                <a:gd name="connsiteX10" fmla="*/ -869 w 2319759"/>
                <a:gd name="connsiteY10" fmla="*/ 1825186 h 1825656"/>
                <a:gd name="connsiteX11" fmla="*/ 342257 w 2319759"/>
                <a:gd name="connsiteY11" fmla="*/ 1825186 h 1825656"/>
                <a:gd name="connsiteX12" fmla="*/ 443795 w 2319759"/>
                <a:gd name="connsiteY12" fmla="*/ 1686432 h 1825656"/>
                <a:gd name="connsiteX13" fmla="*/ 746133 w 2319759"/>
                <a:gd name="connsiteY13" fmla="*/ 1105501 h 182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9759" h="1825656">
                  <a:moveTo>
                    <a:pt x="746133" y="1105501"/>
                  </a:moveTo>
                  <a:cubicBezTo>
                    <a:pt x="941098" y="676921"/>
                    <a:pt x="1125217" y="272067"/>
                    <a:pt x="1535565" y="191397"/>
                  </a:cubicBezTo>
                  <a:cubicBezTo>
                    <a:pt x="1697900" y="159458"/>
                    <a:pt x="1851119" y="191397"/>
                    <a:pt x="1978590" y="283154"/>
                  </a:cubicBezTo>
                  <a:cubicBezTo>
                    <a:pt x="2130898" y="393117"/>
                    <a:pt x="2246291" y="588449"/>
                    <a:pt x="2318891" y="855964"/>
                  </a:cubicBezTo>
                  <a:lnTo>
                    <a:pt x="2318891" y="470501"/>
                  </a:lnTo>
                  <a:cubicBezTo>
                    <a:pt x="2272815" y="381769"/>
                    <a:pt x="2213705" y="300452"/>
                    <a:pt x="2143568" y="229268"/>
                  </a:cubicBezTo>
                  <a:cubicBezTo>
                    <a:pt x="2033552" y="118849"/>
                    <a:pt x="1900430" y="44704"/>
                    <a:pt x="1758513" y="14818"/>
                  </a:cubicBezTo>
                  <a:cubicBezTo>
                    <a:pt x="1496873" y="-40391"/>
                    <a:pt x="1231131" y="55883"/>
                    <a:pt x="1046876" y="271930"/>
                  </a:cubicBezTo>
                  <a:cubicBezTo>
                    <a:pt x="878252" y="470091"/>
                    <a:pt x="736654" y="713605"/>
                    <a:pt x="586579" y="971493"/>
                  </a:cubicBezTo>
                  <a:lnTo>
                    <a:pt x="586579" y="971493"/>
                  </a:lnTo>
                  <a:cubicBezTo>
                    <a:pt x="411301" y="1273091"/>
                    <a:pt x="230692" y="1583177"/>
                    <a:pt x="-869" y="1825186"/>
                  </a:cubicBezTo>
                  <a:lnTo>
                    <a:pt x="342257" y="1825186"/>
                  </a:lnTo>
                  <a:cubicBezTo>
                    <a:pt x="378716" y="1779284"/>
                    <a:pt x="412669" y="1732927"/>
                    <a:pt x="443795" y="1686432"/>
                  </a:cubicBezTo>
                  <a:cubicBezTo>
                    <a:pt x="562516" y="1509260"/>
                    <a:pt x="655851" y="1304027"/>
                    <a:pt x="746133" y="1105501"/>
                  </a:cubicBezTo>
                  <a:close/>
                </a:path>
              </a:pathLst>
            </a:custGeom>
            <a:solidFill>
              <a:srgbClr val="FBAC23"/>
            </a:solidFill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10F2F3-F991-42D2-95F2-D8FE3BC8C0BA}"/>
                </a:ext>
              </a:extLst>
            </p:cNvPr>
            <p:cNvSpPr/>
            <p:nvPr/>
          </p:nvSpPr>
          <p:spPr>
            <a:xfrm>
              <a:off x="7520670" y="5126398"/>
              <a:ext cx="4673289" cy="1733015"/>
            </a:xfrm>
            <a:custGeom>
              <a:avLst/>
              <a:gdLst>
                <a:gd name="connsiteX0" fmla="*/ 4672421 w 4673289"/>
                <a:gd name="connsiteY0" fmla="*/ 1383859 h 1733015"/>
                <a:gd name="connsiteX1" fmla="*/ 4243706 w 4673289"/>
                <a:gd name="connsiteY1" fmla="*/ 926351 h 1733015"/>
                <a:gd name="connsiteX2" fmla="*/ 2952323 w 4673289"/>
                <a:gd name="connsiteY2" fmla="*/ 1080253 h 1733015"/>
                <a:gd name="connsiteX3" fmla="*/ 1154112 w 4673289"/>
                <a:gd name="connsiteY3" fmla="*/ -301 h 1733015"/>
                <a:gd name="connsiteX4" fmla="*/ -869 w 4673289"/>
                <a:gd name="connsiteY4" fmla="*/ 1732545 h 1733015"/>
                <a:gd name="connsiteX5" fmla="*/ 4672421 w 4673289"/>
                <a:gd name="connsiteY5" fmla="*/ 1730081 h 173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3289" h="1733015">
                  <a:moveTo>
                    <a:pt x="4672421" y="1383859"/>
                  </a:moveTo>
                  <a:cubicBezTo>
                    <a:pt x="4576716" y="1210474"/>
                    <a:pt x="4434798" y="1018153"/>
                    <a:pt x="4243706" y="926351"/>
                  </a:cubicBezTo>
                  <a:cubicBezTo>
                    <a:pt x="3890599" y="756798"/>
                    <a:pt x="3634884" y="862472"/>
                    <a:pt x="2952323" y="1080253"/>
                  </a:cubicBezTo>
                  <a:cubicBezTo>
                    <a:pt x="2259599" y="1301227"/>
                    <a:pt x="2184539" y="-17639"/>
                    <a:pt x="1154112" y="-301"/>
                  </a:cubicBezTo>
                  <a:cubicBezTo>
                    <a:pt x="123684" y="17037"/>
                    <a:pt x="-869" y="1732545"/>
                    <a:pt x="-869" y="1732545"/>
                  </a:cubicBezTo>
                  <a:lnTo>
                    <a:pt x="4672421" y="1730081"/>
                  </a:lnTo>
                  <a:close/>
                </a:path>
              </a:pathLst>
            </a:custGeom>
            <a:solidFill>
              <a:srgbClr val="DF1C52"/>
            </a:solidFill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</p:grp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40521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5883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6C5246-D6C4-45F8-B4BE-329928B0C3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3"/>
            <a:ext cx="12192000" cy="5299900"/>
          </a:xfrm>
          <a:solidFill>
            <a:schemeClr val="bg2"/>
          </a:solidFill>
        </p:spPr>
        <p:txBody>
          <a:bodyPr lIns="360000" tIns="288000" anchor="t"/>
          <a:lstStyle>
            <a:lvl1pPr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1666558"/>
            <a:ext cx="5508399" cy="1661993"/>
          </a:xfrm>
        </p:spPr>
        <p:txBody>
          <a:bodyPr/>
          <a:lstStyle>
            <a:lvl1pPr eaLnBrk="0" latinLnBrk="0">
              <a:lnSpc>
                <a:spcPct val="90000"/>
              </a:lnSpc>
              <a:defRPr sz="60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heading</a:t>
            </a:r>
            <a:endParaRPr lang="en-AU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D05717-9ACC-4755-814C-722E4EBD2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15217" y="5741761"/>
            <a:ext cx="6325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687243-3B6F-433F-AAB9-935E793F8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7617" y="5741761"/>
            <a:ext cx="33124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C4AE66B6-D8E1-4208-A2BC-ADF256915B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19980" y="5888667"/>
            <a:ext cx="6325200" cy="323165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2100" b="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Subtitle here or author or presenter details</a:t>
            </a: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1505C058-14B4-4CAD-8EB7-30F444EC0D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16938" y="5888668"/>
            <a:ext cx="3303587" cy="461665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Month Year</a:t>
            </a:r>
          </a:p>
          <a:p>
            <a:pPr lvl="0"/>
            <a:r>
              <a:rPr lang="en-US"/>
              <a:t>transport.nsw.gov.au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A133282-0F45-4013-A52D-DD27DC5F2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159207" y="536575"/>
            <a:ext cx="1666081" cy="333586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6350">
            <a:solidFill>
              <a:srgbClr val="FDEDDF"/>
            </a:solidFill>
          </a:ln>
        </p:spPr>
        <p:txBody>
          <a:bodyPr/>
          <a:lstStyle>
            <a:lvl1pPr eaLnBrk="0" latinLnBrk="0"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36E0C0C-DB75-4A37-B589-EFECCD46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825288" y="540173"/>
            <a:ext cx="0" cy="4975200"/>
          </a:xfrm>
          <a:noFill/>
          <a:ln w="3175">
            <a:solidFill>
              <a:srgbClr val="FDEDDF"/>
            </a:solidFill>
          </a:ln>
        </p:spPr>
        <p:txBody>
          <a:bodyPr/>
          <a:lstStyle>
            <a:lvl1pPr eaLnBrk="0" latinLnBrk="0"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EE2D61-FF7D-4227-8592-8CA1D4D8C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27142" y="5515373"/>
            <a:ext cx="3298146" cy="226388"/>
          </a:xfrm>
          <a:custGeom>
            <a:avLst/>
            <a:gdLst>
              <a:gd name="connsiteX0" fmla="*/ 0 w 1143000"/>
              <a:gd name="connsiteY0" fmla="*/ 1104900 h 1104900"/>
              <a:gd name="connsiteX1" fmla="*/ 1143000 w 1143000"/>
              <a:gd name="connsiteY1" fmla="*/ 1104900 h 1104900"/>
              <a:gd name="connsiteX2" fmla="*/ 1143000 w 1143000"/>
              <a:gd name="connsiteY2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1104900">
                <a:moveTo>
                  <a:pt x="0" y="1104900"/>
                </a:moveTo>
                <a:lnTo>
                  <a:pt x="1143000" y="1104900"/>
                </a:lnTo>
                <a:lnTo>
                  <a:pt x="1143000" y="0"/>
                </a:lnTo>
              </a:path>
            </a:pathLst>
          </a:cu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338903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806DEC0-476C-42FC-8920-D275639CF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410328"/>
          </a:xfrm>
          <a:prstGeom prst="rect">
            <a:avLst/>
          </a:prstGeom>
          <a:solidFill>
            <a:srgbClr val="FDE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A28FE3-4061-42F7-B1BB-28319458C1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536575"/>
            <a:ext cx="5929313" cy="1107996"/>
          </a:xfrm>
        </p:spPr>
        <p:txBody>
          <a:bodyPr/>
          <a:lstStyle>
            <a:lvl1pPr eaLnBrk="0" latinLnBrk="0"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7807C6-C34F-439A-8420-A34210A0F30E}"/>
              </a:ext>
            </a:extLst>
          </p:cNvPr>
          <p:cNvGrpSpPr/>
          <p:nvPr userDrawn="1"/>
        </p:nvGrpSpPr>
        <p:grpSpPr>
          <a:xfrm>
            <a:off x="8877045" y="3409694"/>
            <a:ext cx="3313172" cy="3451423"/>
            <a:chOff x="8877045" y="3409694"/>
            <a:chExt cx="3313172" cy="34514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E9232C7-0AB6-490B-BECC-040D9684E66D}"/>
                </a:ext>
              </a:extLst>
            </p:cNvPr>
            <p:cNvSpPr/>
            <p:nvPr/>
          </p:nvSpPr>
          <p:spPr>
            <a:xfrm>
              <a:off x="8877045" y="3409694"/>
              <a:ext cx="3312853" cy="3451104"/>
            </a:xfrm>
            <a:custGeom>
              <a:avLst/>
              <a:gdLst>
                <a:gd name="connsiteX0" fmla="*/ 3311455 w 3312853"/>
                <a:gd name="connsiteY0" fmla="*/ 3450567 h 3451104"/>
                <a:gd name="connsiteX1" fmla="*/ 3311455 w 3312853"/>
                <a:gd name="connsiteY1" fmla="*/ -538 h 3451104"/>
                <a:gd name="connsiteX2" fmla="*/ 2119626 w 3312853"/>
                <a:gd name="connsiteY2" fmla="*/ 882025 h 3451104"/>
                <a:gd name="connsiteX3" fmla="*/ 1320535 w 3312853"/>
                <a:gd name="connsiteY3" fmla="*/ 1809823 h 3451104"/>
                <a:gd name="connsiteX4" fmla="*/ 847253 w 3312853"/>
                <a:gd name="connsiteY4" fmla="*/ 2541474 h 3451104"/>
                <a:gd name="connsiteX5" fmla="*/ 281018 w 3312853"/>
                <a:gd name="connsiteY5" fmla="*/ 3031362 h 3451104"/>
                <a:gd name="connsiteX6" fmla="*/ -1399 w 3312853"/>
                <a:gd name="connsiteY6" fmla="*/ 3450376 h 3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2853" h="3451104">
                  <a:moveTo>
                    <a:pt x="3311455" y="3450567"/>
                  </a:moveTo>
                  <a:lnTo>
                    <a:pt x="3311455" y="-538"/>
                  </a:lnTo>
                  <a:cubicBezTo>
                    <a:pt x="2984120" y="536813"/>
                    <a:pt x="2703993" y="847542"/>
                    <a:pt x="2119626" y="882025"/>
                  </a:cubicBezTo>
                  <a:cubicBezTo>
                    <a:pt x="1726761" y="905247"/>
                    <a:pt x="1357118" y="1285833"/>
                    <a:pt x="1320535" y="1809823"/>
                  </a:cubicBezTo>
                  <a:cubicBezTo>
                    <a:pt x="1298522" y="2125896"/>
                    <a:pt x="1150601" y="2380447"/>
                    <a:pt x="847253" y="2541474"/>
                  </a:cubicBezTo>
                  <a:cubicBezTo>
                    <a:pt x="521191" y="2702247"/>
                    <a:pt x="442236" y="2821410"/>
                    <a:pt x="281018" y="3031362"/>
                  </a:cubicBezTo>
                  <a:cubicBezTo>
                    <a:pt x="178523" y="3165223"/>
                    <a:pt x="84235" y="3305191"/>
                    <a:pt x="-1399" y="3450376"/>
                  </a:cubicBezTo>
                  <a:close/>
                </a:path>
              </a:pathLst>
            </a:custGeom>
            <a:solidFill>
              <a:srgbClr val="FBAC23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877D641-65F1-4C18-8EF3-3916E54EC678}"/>
                </a:ext>
              </a:extLst>
            </p:cNvPr>
            <p:cNvSpPr/>
            <p:nvPr/>
          </p:nvSpPr>
          <p:spPr>
            <a:xfrm>
              <a:off x="10568623" y="5163240"/>
              <a:ext cx="1621275" cy="1697558"/>
            </a:xfrm>
            <a:custGeom>
              <a:avLst/>
              <a:gdLst>
                <a:gd name="connsiteX0" fmla="*/ 1619876 w 1621275"/>
                <a:gd name="connsiteY0" fmla="*/ -538 h 1697558"/>
                <a:gd name="connsiteX1" fmla="*/ 1502112 w 1621275"/>
                <a:gd name="connsiteY1" fmla="*/ 101830 h 1697558"/>
                <a:gd name="connsiteX2" fmla="*/ 1427038 w 1621275"/>
                <a:gd name="connsiteY2" fmla="*/ 195799 h 1697558"/>
                <a:gd name="connsiteX3" fmla="*/ 974051 w 1621275"/>
                <a:gd name="connsiteY3" fmla="*/ 356127 h 1697558"/>
                <a:gd name="connsiteX4" fmla="*/ 447644 w 1621275"/>
                <a:gd name="connsiteY4" fmla="*/ 567288 h 1697558"/>
                <a:gd name="connsiteX5" fmla="*/ 321545 w 1621275"/>
                <a:gd name="connsiteY5" fmla="*/ 1073399 h 1697558"/>
                <a:gd name="connsiteX6" fmla="*/ 239982 w 1621275"/>
                <a:gd name="connsiteY6" fmla="*/ 1487514 h 1697558"/>
                <a:gd name="connsiteX7" fmla="*/ -1399 w 1621275"/>
                <a:gd name="connsiteY7" fmla="*/ 1697021 h 1697558"/>
                <a:gd name="connsiteX8" fmla="*/ 61523 w 1621275"/>
                <a:gd name="connsiteY8" fmla="*/ 1697021 h 1697558"/>
                <a:gd name="connsiteX9" fmla="*/ 264286 w 1621275"/>
                <a:gd name="connsiteY9" fmla="*/ 1503802 h 1697558"/>
                <a:gd name="connsiteX10" fmla="*/ 350811 w 1621275"/>
                <a:gd name="connsiteY10" fmla="*/ 1073145 h 1697558"/>
                <a:gd name="connsiteX11" fmla="*/ 470547 w 1621275"/>
                <a:gd name="connsiteY11" fmla="*/ 585547 h 1697558"/>
                <a:gd name="connsiteX12" fmla="*/ 972079 w 1621275"/>
                <a:gd name="connsiteY12" fmla="*/ 385329 h 1697558"/>
                <a:gd name="connsiteX13" fmla="*/ 1450451 w 1621275"/>
                <a:gd name="connsiteY13" fmla="*/ 213550 h 1697558"/>
                <a:gd name="connsiteX14" fmla="*/ 1524125 w 1621275"/>
                <a:gd name="connsiteY14" fmla="*/ 121298 h 1697558"/>
                <a:gd name="connsiteX15" fmla="*/ 1619558 w 1621275"/>
                <a:gd name="connsiteY15" fmla="*/ 35218 h 16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1275" h="1697558">
                  <a:moveTo>
                    <a:pt x="1619876" y="-538"/>
                  </a:moveTo>
                  <a:cubicBezTo>
                    <a:pt x="1575977" y="27825"/>
                    <a:pt x="1536341" y="62289"/>
                    <a:pt x="1502112" y="101830"/>
                  </a:cubicBezTo>
                  <a:cubicBezTo>
                    <a:pt x="1472147" y="136059"/>
                    <a:pt x="1448225" y="167806"/>
                    <a:pt x="1427038" y="195799"/>
                  </a:cubicBezTo>
                  <a:cubicBezTo>
                    <a:pt x="1335614" y="316681"/>
                    <a:pt x="1289742" y="377631"/>
                    <a:pt x="974051" y="356127"/>
                  </a:cubicBezTo>
                  <a:cubicBezTo>
                    <a:pt x="710847" y="338185"/>
                    <a:pt x="592765" y="385584"/>
                    <a:pt x="447644" y="567288"/>
                  </a:cubicBezTo>
                  <a:cubicBezTo>
                    <a:pt x="318937" y="728506"/>
                    <a:pt x="320400" y="903847"/>
                    <a:pt x="321545" y="1073399"/>
                  </a:cubicBezTo>
                  <a:cubicBezTo>
                    <a:pt x="322690" y="1221957"/>
                    <a:pt x="323772" y="1362179"/>
                    <a:pt x="239982" y="1487514"/>
                  </a:cubicBezTo>
                  <a:cubicBezTo>
                    <a:pt x="158037" y="1609986"/>
                    <a:pt x="72083" y="1661075"/>
                    <a:pt x="-1399" y="1697021"/>
                  </a:cubicBezTo>
                  <a:lnTo>
                    <a:pt x="61523" y="1697021"/>
                  </a:lnTo>
                  <a:cubicBezTo>
                    <a:pt x="125908" y="1660120"/>
                    <a:pt x="196210" y="1605533"/>
                    <a:pt x="264286" y="1503802"/>
                  </a:cubicBezTo>
                  <a:cubicBezTo>
                    <a:pt x="353356" y="1371023"/>
                    <a:pt x="351956" y="1219603"/>
                    <a:pt x="350811" y="1073145"/>
                  </a:cubicBezTo>
                  <a:cubicBezTo>
                    <a:pt x="349538" y="908746"/>
                    <a:pt x="348266" y="738685"/>
                    <a:pt x="470547" y="585547"/>
                  </a:cubicBezTo>
                  <a:cubicBezTo>
                    <a:pt x="609879" y="411032"/>
                    <a:pt x="717654" y="368024"/>
                    <a:pt x="972079" y="385329"/>
                  </a:cubicBezTo>
                  <a:cubicBezTo>
                    <a:pt x="1303549" y="407915"/>
                    <a:pt x="1355718" y="338822"/>
                    <a:pt x="1450451" y="213550"/>
                  </a:cubicBezTo>
                  <a:cubicBezTo>
                    <a:pt x="1471256" y="185938"/>
                    <a:pt x="1494987" y="154700"/>
                    <a:pt x="1524125" y="121298"/>
                  </a:cubicBezTo>
                  <a:cubicBezTo>
                    <a:pt x="1552246" y="88775"/>
                    <a:pt x="1584312" y="59859"/>
                    <a:pt x="1619558" y="35218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E50BC03-D6C8-4289-9FA8-8B6223D2C61A}"/>
                </a:ext>
              </a:extLst>
            </p:cNvPr>
            <p:cNvSpPr/>
            <p:nvPr/>
          </p:nvSpPr>
          <p:spPr>
            <a:xfrm>
              <a:off x="10273609" y="5004949"/>
              <a:ext cx="1916290" cy="1855849"/>
            </a:xfrm>
            <a:custGeom>
              <a:avLst/>
              <a:gdLst>
                <a:gd name="connsiteX0" fmla="*/ 1914891 w 1916290"/>
                <a:gd name="connsiteY0" fmla="*/ -538 h 1855849"/>
                <a:gd name="connsiteX1" fmla="*/ 1790765 w 1916290"/>
                <a:gd name="connsiteY1" fmla="*/ 129951 h 1855849"/>
                <a:gd name="connsiteX2" fmla="*/ 1601298 w 1916290"/>
                <a:gd name="connsiteY2" fmla="*/ 326352 h 1855849"/>
                <a:gd name="connsiteX3" fmla="*/ 1145575 w 1916290"/>
                <a:gd name="connsiteY3" fmla="*/ 435909 h 1855849"/>
                <a:gd name="connsiteX4" fmla="*/ 948793 w 1916290"/>
                <a:gd name="connsiteY4" fmla="*/ 416313 h 1855849"/>
                <a:gd name="connsiteX5" fmla="*/ 641118 w 1916290"/>
                <a:gd name="connsiteY5" fmla="*/ 609342 h 1855849"/>
                <a:gd name="connsiteX6" fmla="*/ 512347 w 1916290"/>
                <a:gd name="connsiteY6" fmla="*/ 1049732 h 1855849"/>
                <a:gd name="connsiteX7" fmla="*/ 144931 w 1916290"/>
                <a:gd name="connsiteY7" fmla="*/ 1763633 h 1855849"/>
                <a:gd name="connsiteX8" fmla="*/ -1399 w 1916290"/>
                <a:gd name="connsiteY8" fmla="*/ 1855312 h 1855849"/>
                <a:gd name="connsiteX9" fmla="*/ 45744 w 1916290"/>
                <a:gd name="connsiteY9" fmla="*/ 1855312 h 1855849"/>
                <a:gd name="connsiteX10" fmla="*/ 156765 w 1916290"/>
                <a:gd name="connsiteY10" fmla="*/ 1790291 h 1855849"/>
                <a:gd name="connsiteX11" fmla="*/ 541295 w 1916290"/>
                <a:gd name="connsiteY11" fmla="*/ 1053231 h 1855849"/>
                <a:gd name="connsiteX12" fmla="*/ 666184 w 1916290"/>
                <a:gd name="connsiteY12" fmla="*/ 624229 h 1855849"/>
                <a:gd name="connsiteX13" fmla="*/ 948093 w 1916290"/>
                <a:gd name="connsiteY13" fmla="*/ 445579 h 1855849"/>
                <a:gd name="connsiteX14" fmla="*/ 1141249 w 1916290"/>
                <a:gd name="connsiteY14" fmla="*/ 464665 h 1855849"/>
                <a:gd name="connsiteX15" fmla="*/ 1621148 w 1916290"/>
                <a:gd name="connsiteY15" fmla="*/ 347538 h 1855849"/>
                <a:gd name="connsiteX16" fmla="*/ 1812332 w 1916290"/>
                <a:gd name="connsiteY16" fmla="*/ 149483 h 1855849"/>
                <a:gd name="connsiteX17" fmla="*/ 1914764 w 1916290"/>
                <a:gd name="connsiteY17" fmla="*/ 40244 h 185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16290" h="1855849">
                  <a:moveTo>
                    <a:pt x="1914891" y="-538"/>
                  </a:moveTo>
                  <a:cubicBezTo>
                    <a:pt x="1875318" y="37190"/>
                    <a:pt x="1834664" y="81789"/>
                    <a:pt x="1790765" y="129951"/>
                  </a:cubicBezTo>
                  <a:cubicBezTo>
                    <a:pt x="1735668" y="190519"/>
                    <a:pt x="1673128" y="259103"/>
                    <a:pt x="1601298" y="326352"/>
                  </a:cubicBezTo>
                  <a:cubicBezTo>
                    <a:pt x="1438681" y="478599"/>
                    <a:pt x="1309338" y="459958"/>
                    <a:pt x="1145575" y="435909"/>
                  </a:cubicBezTo>
                  <a:cubicBezTo>
                    <a:pt x="1084053" y="426938"/>
                    <a:pt x="1020431" y="417649"/>
                    <a:pt x="948793" y="416313"/>
                  </a:cubicBezTo>
                  <a:cubicBezTo>
                    <a:pt x="821549" y="413959"/>
                    <a:pt x="717782" y="478917"/>
                    <a:pt x="641118" y="609342"/>
                  </a:cubicBezTo>
                  <a:cubicBezTo>
                    <a:pt x="578005" y="716672"/>
                    <a:pt x="534741" y="864783"/>
                    <a:pt x="512347" y="1049732"/>
                  </a:cubicBezTo>
                  <a:cubicBezTo>
                    <a:pt x="465140" y="1440307"/>
                    <a:pt x="344958" y="1673863"/>
                    <a:pt x="144931" y="1763633"/>
                  </a:cubicBezTo>
                  <a:cubicBezTo>
                    <a:pt x="91933" y="1786919"/>
                    <a:pt x="42627" y="1817775"/>
                    <a:pt x="-1399" y="1855312"/>
                  </a:cubicBezTo>
                  <a:lnTo>
                    <a:pt x="45744" y="1855312"/>
                  </a:lnTo>
                  <a:cubicBezTo>
                    <a:pt x="80227" y="1829545"/>
                    <a:pt x="117446" y="1807723"/>
                    <a:pt x="156765" y="1790291"/>
                  </a:cubicBezTo>
                  <a:cubicBezTo>
                    <a:pt x="366717" y="1696003"/>
                    <a:pt x="492751" y="1454876"/>
                    <a:pt x="541295" y="1053231"/>
                  </a:cubicBezTo>
                  <a:cubicBezTo>
                    <a:pt x="562863" y="875090"/>
                    <a:pt x="606062" y="726533"/>
                    <a:pt x="666184" y="624229"/>
                  </a:cubicBezTo>
                  <a:cubicBezTo>
                    <a:pt x="737123" y="503348"/>
                    <a:pt x="831983" y="443416"/>
                    <a:pt x="948093" y="445579"/>
                  </a:cubicBezTo>
                  <a:cubicBezTo>
                    <a:pt x="1018077" y="446915"/>
                    <a:pt x="1080617" y="456077"/>
                    <a:pt x="1141249" y="464665"/>
                  </a:cubicBezTo>
                  <a:cubicBezTo>
                    <a:pt x="1305966" y="488651"/>
                    <a:pt x="1448225" y="509201"/>
                    <a:pt x="1621148" y="347538"/>
                  </a:cubicBezTo>
                  <a:cubicBezTo>
                    <a:pt x="1693869" y="279526"/>
                    <a:pt x="1756791" y="210433"/>
                    <a:pt x="1812332" y="149483"/>
                  </a:cubicBezTo>
                  <a:cubicBezTo>
                    <a:pt x="1848406" y="109910"/>
                    <a:pt x="1882317" y="73137"/>
                    <a:pt x="1914764" y="40244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BD9F99-4D92-49BC-9517-54AE14747B53}"/>
                </a:ext>
              </a:extLst>
            </p:cNvPr>
            <p:cNvSpPr/>
            <p:nvPr/>
          </p:nvSpPr>
          <p:spPr>
            <a:xfrm>
              <a:off x="10856321" y="5363395"/>
              <a:ext cx="1333577" cy="1497722"/>
            </a:xfrm>
            <a:custGeom>
              <a:avLst/>
              <a:gdLst>
                <a:gd name="connsiteX0" fmla="*/ 1332178 w 1333577"/>
                <a:gd name="connsiteY0" fmla="*/ -538 h 1497722"/>
                <a:gd name="connsiteX1" fmla="*/ 1182285 w 1333577"/>
                <a:gd name="connsiteY1" fmla="*/ 140957 h 1497722"/>
                <a:gd name="connsiteX2" fmla="*/ 747875 w 1333577"/>
                <a:gd name="connsiteY2" fmla="*/ 218131 h 1497722"/>
                <a:gd name="connsiteX3" fmla="*/ 504903 w 1333577"/>
                <a:gd name="connsiteY3" fmla="*/ 215331 h 1497722"/>
                <a:gd name="connsiteX4" fmla="*/ 201809 w 1333577"/>
                <a:gd name="connsiteY4" fmla="*/ 413832 h 1497722"/>
                <a:gd name="connsiteX5" fmla="*/ 145949 w 1333577"/>
                <a:gd name="connsiteY5" fmla="*/ 992791 h 1497722"/>
                <a:gd name="connsiteX6" fmla="*/ 162682 w 1333577"/>
                <a:gd name="connsiteY6" fmla="*/ 1357980 h 1497722"/>
                <a:gd name="connsiteX7" fmla="*/ -1399 w 1333577"/>
                <a:gd name="connsiteY7" fmla="*/ 1497185 h 1497722"/>
                <a:gd name="connsiteX8" fmla="*/ 58533 w 1333577"/>
                <a:gd name="connsiteY8" fmla="*/ 1497185 h 1497722"/>
                <a:gd name="connsiteX9" fmla="*/ 220959 w 1333577"/>
                <a:gd name="connsiteY9" fmla="*/ 1225838 h 1497722"/>
                <a:gd name="connsiteX10" fmla="*/ 173688 w 1333577"/>
                <a:gd name="connsiteY10" fmla="*/ 983438 h 1497722"/>
                <a:gd name="connsiteX11" fmla="*/ 225985 w 1333577"/>
                <a:gd name="connsiteY11" fmla="*/ 430628 h 1497722"/>
                <a:gd name="connsiteX12" fmla="*/ 506366 w 1333577"/>
                <a:gd name="connsiteY12" fmla="*/ 244915 h 1497722"/>
                <a:gd name="connsiteX13" fmla="*/ 746666 w 1333577"/>
                <a:gd name="connsiteY13" fmla="*/ 247715 h 1497722"/>
                <a:gd name="connsiteX14" fmla="*/ 1203344 w 1333577"/>
                <a:gd name="connsiteY14" fmla="*/ 161698 h 1497722"/>
                <a:gd name="connsiteX15" fmla="*/ 1332178 w 1333577"/>
                <a:gd name="connsiteY15" fmla="*/ 38590 h 149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3577" h="1497722">
                  <a:moveTo>
                    <a:pt x="1332178" y="-538"/>
                  </a:moveTo>
                  <a:cubicBezTo>
                    <a:pt x="1287643" y="37636"/>
                    <a:pt x="1237382" y="84207"/>
                    <a:pt x="1182285" y="140957"/>
                  </a:cubicBezTo>
                  <a:cubicBezTo>
                    <a:pt x="1093214" y="232955"/>
                    <a:pt x="933142" y="226083"/>
                    <a:pt x="747875" y="218131"/>
                  </a:cubicBezTo>
                  <a:cubicBezTo>
                    <a:pt x="668793" y="214759"/>
                    <a:pt x="586976" y="211259"/>
                    <a:pt x="504903" y="215331"/>
                  </a:cubicBezTo>
                  <a:cubicBezTo>
                    <a:pt x="399291" y="220612"/>
                    <a:pt x="280382" y="298549"/>
                    <a:pt x="201809" y="413832"/>
                  </a:cubicBezTo>
                  <a:cubicBezTo>
                    <a:pt x="139141" y="505829"/>
                    <a:pt x="48544" y="703375"/>
                    <a:pt x="145949" y="992791"/>
                  </a:cubicBezTo>
                  <a:cubicBezTo>
                    <a:pt x="200855" y="1155854"/>
                    <a:pt x="206326" y="1275336"/>
                    <a:pt x="162682" y="1357980"/>
                  </a:cubicBezTo>
                  <a:cubicBezTo>
                    <a:pt x="127308" y="1424910"/>
                    <a:pt x="63113" y="1462638"/>
                    <a:pt x="-1399" y="1497185"/>
                  </a:cubicBezTo>
                  <a:lnTo>
                    <a:pt x="58533" y="1497185"/>
                  </a:lnTo>
                  <a:cubicBezTo>
                    <a:pt x="144295" y="1446288"/>
                    <a:pt x="220895" y="1376303"/>
                    <a:pt x="220959" y="1225838"/>
                  </a:cubicBezTo>
                  <a:cubicBezTo>
                    <a:pt x="220959" y="1161452"/>
                    <a:pt x="206962" y="1082307"/>
                    <a:pt x="173688" y="983438"/>
                  </a:cubicBezTo>
                  <a:cubicBezTo>
                    <a:pt x="80355" y="706365"/>
                    <a:pt x="166371" y="518108"/>
                    <a:pt x="225985" y="430628"/>
                  </a:cubicBezTo>
                  <a:cubicBezTo>
                    <a:pt x="286299" y="342130"/>
                    <a:pt x="396365" y="250387"/>
                    <a:pt x="506366" y="244915"/>
                  </a:cubicBezTo>
                  <a:cubicBezTo>
                    <a:pt x="587103" y="240844"/>
                    <a:pt x="668221" y="244343"/>
                    <a:pt x="746666" y="247715"/>
                  </a:cubicBezTo>
                  <a:cubicBezTo>
                    <a:pt x="938931" y="255922"/>
                    <a:pt x="1104985" y="263048"/>
                    <a:pt x="1203344" y="161698"/>
                  </a:cubicBezTo>
                  <a:cubicBezTo>
                    <a:pt x="1250233" y="113282"/>
                    <a:pt x="1293242" y="72628"/>
                    <a:pt x="1332178" y="38590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931EA49-87EF-45ED-B74B-D76E077916F0}"/>
                </a:ext>
              </a:extLst>
            </p:cNvPr>
            <p:cNvSpPr/>
            <p:nvPr/>
          </p:nvSpPr>
          <p:spPr>
            <a:xfrm>
              <a:off x="9836972" y="4848885"/>
              <a:ext cx="2353118" cy="2012168"/>
            </a:xfrm>
            <a:custGeom>
              <a:avLst/>
              <a:gdLst>
                <a:gd name="connsiteX0" fmla="*/ 2351528 w 2353118"/>
                <a:gd name="connsiteY0" fmla="*/ -538 h 2012168"/>
                <a:gd name="connsiteX1" fmla="*/ 2128152 w 2353118"/>
                <a:gd name="connsiteY1" fmla="*/ 194591 h 2012168"/>
                <a:gd name="connsiteX2" fmla="*/ 1731469 w 2353118"/>
                <a:gd name="connsiteY2" fmla="*/ 479044 h 2012168"/>
                <a:gd name="connsiteX3" fmla="*/ 1482262 w 2353118"/>
                <a:gd name="connsiteY3" fmla="*/ 463329 h 2012168"/>
                <a:gd name="connsiteX4" fmla="*/ 1116309 w 2353118"/>
                <a:gd name="connsiteY4" fmla="*/ 481398 h 2012168"/>
                <a:gd name="connsiteX5" fmla="*/ 870474 w 2353118"/>
                <a:gd name="connsiteY5" fmla="*/ 1287296 h 2012168"/>
                <a:gd name="connsiteX6" fmla="*/ 684571 w 2353118"/>
                <a:gd name="connsiteY6" fmla="*/ 1745373 h 2012168"/>
                <a:gd name="connsiteX7" fmla="*/ 229866 w 2353118"/>
                <a:gd name="connsiteY7" fmla="*/ 1932676 h 2012168"/>
                <a:gd name="connsiteX8" fmla="*/ -1399 w 2353118"/>
                <a:gd name="connsiteY8" fmla="*/ 2011631 h 2012168"/>
                <a:gd name="connsiteX9" fmla="*/ 63558 w 2353118"/>
                <a:gd name="connsiteY9" fmla="*/ 2011631 h 2012168"/>
                <a:gd name="connsiteX10" fmla="*/ 235337 w 2353118"/>
                <a:gd name="connsiteY10" fmla="*/ 1961434 h 2012168"/>
                <a:gd name="connsiteX11" fmla="*/ 899867 w 2353118"/>
                <a:gd name="connsiteY11" fmla="*/ 1289777 h 2012168"/>
                <a:gd name="connsiteX12" fmla="*/ 1132024 w 2353118"/>
                <a:gd name="connsiteY12" fmla="*/ 506528 h 2012168"/>
                <a:gd name="connsiteX13" fmla="*/ 1476282 w 2353118"/>
                <a:gd name="connsiteY13" fmla="*/ 492150 h 2012168"/>
                <a:gd name="connsiteX14" fmla="*/ 1740058 w 2353118"/>
                <a:gd name="connsiteY14" fmla="*/ 507356 h 2012168"/>
                <a:gd name="connsiteX15" fmla="*/ 2148701 w 2353118"/>
                <a:gd name="connsiteY15" fmla="*/ 215840 h 2012168"/>
                <a:gd name="connsiteX16" fmla="*/ 2351719 w 2353118"/>
                <a:gd name="connsiteY16" fmla="*/ 35282 h 201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3118" h="2012168">
                  <a:moveTo>
                    <a:pt x="2351528" y="-538"/>
                  </a:moveTo>
                  <a:cubicBezTo>
                    <a:pt x="2273273" y="54050"/>
                    <a:pt x="2200107" y="124925"/>
                    <a:pt x="2128152" y="194591"/>
                  </a:cubicBezTo>
                  <a:cubicBezTo>
                    <a:pt x="2006315" y="312609"/>
                    <a:pt x="1880026" y="434636"/>
                    <a:pt x="1731469" y="479044"/>
                  </a:cubicBezTo>
                  <a:cubicBezTo>
                    <a:pt x="1657350" y="501121"/>
                    <a:pt x="1572415" y="482734"/>
                    <a:pt x="1482262" y="463329"/>
                  </a:cubicBezTo>
                  <a:cubicBezTo>
                    <a:pt x="1359154" y="436735"/>
                    <a:pt x="1231847" y="409187"/>
                    <a:pt x="1116309" y="481398"/>
                  </a:cubicBezTo>
                  <a:cubicBezTo>
                    <a:pt x="939186" y="592100"/>
                    <a:pt x="908266" y="790282"/>
                    <a:pt x="870474" y="1287296"/>
                  </a:cubicBezTo>
                  <a:cubicBezTo>
                    <a:pt x="854441" y="1498203"/>
                    <a:pt x="795401" y="1643579"/>
                    <a:pt x="684571" y="1745373"/>
                  </a:cubicBezTo>
                  <a:cubicBezTo>
                    <a:pt x="586785" y="1834826"/>
                    <a:pt x="446562" y="1892594"/>
                    <a:pt x="229866" y="1932676"/>
                  </a:cubicBezTo>
                  <a:cubicBezTo>
                    <a:pt x="134370" y="1950300"/>
                    <a:pt x="57324" y="1976576"/>
                    <a:pt x="-1399" y="2011631"/>
                  </a:cubicBezTo>
                  <a:lnTo>
                    <a:pt x="63558" y="2011631"/>
                  </a:lnTo>
                  <a:cubicBezTo>
                    <a:pt x="118782" y="1988537"/>
                    <a:pt x="176360" y="1971677"/>
                    <a:pt x="235337" y="1961434"/>
                  </a:cubicBezTo>
                  <a:cubicBezTo>
                    <a:pt x="619486" y="1890368"/>
                    <a:pt x="864685" y="1753263"/>
                    <a:pt x="899867" y="1289777"/>
                  </a:cubicBezTo>
                  <a:cubicBezTo>
                    <a:pt x="936832" y="803516"/>
                    <a:pt x="966416" y="609978"/>
                    <a:pt x="1132024" y="506528"/>
                  </a:cubicBezTo>
                  <a:cubicBezTo>
                    <a:pt x="1237509" y="440616"/>
                    <a:pt x="1358899" y="466828"/>
                    <a:pt x="1476282" y="492150"/>
                  </a:cubicBezTo>
                  <a:cubicBezTo>
                    <a:pt x="1570124" y="512446"/>
                    <a:pt x="1658686" y="531595"/>
                    <a:pt x="1740058" y="507356"/>
                  </a:cubicBezTo>
                  <a:cubicBezTo>
                    <a:pt x="1895677" y="460912"/>
                    <a:pt x="2024320" y="336340"/>
                    <a:pt x="2148701" y="215840"/>
                  </a:cubicBezTo>
                  <a:cubicBezTo>
                    <a:pt x="2216713" y="149992"/>
                    <a:pt x="2282943" y="85924"/>
                    <a:pt x="2351719" y="35282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8F5E32-1C9A-4153-A480-157DD25538B9}"/>
                </a:ext>
              </a:extLst>
            </p:cNvPr>
            <p:cNvSpPr/>
            <p:nvPr/>
          </p:nvSpPr>
          <p:spPr>
            <a:xfrm>
              <a:off x="11144475" y="5603631"/>
              <a:ext cx="1045424" cy="1257167"/>
            </a:xfrm>
            <a:custGeom>
              <a:avLst/>
              <a:gdLst>
                <a:gd name="connsiteX0" fmla="*/ 1044025 w 1045424"/>
                <a:gd name="connsiteY0" fmla="*/ -538 h 1257167"/>
                <a:gd name="connsiteX1" fmla="*/ 971687 w 1045424"/>
                <a:gd name="connsiteY1" fmla="*/ 33564 h 1257167"/>
                <a:gd name="connsiteX2" fmla="*/ 619158 w 1045424"/>
                <a:gd name="connsiteY2" fmla="*/ 71100 h 1257167"/>
                <a:gd name="connsiteX3" fmla="*/ 149120 w 1045424"/>
                <a:gd name="connsiteY3" fmla="*/ 139303 h 1257167"/>
                <a:gd name="connsiteX4" fmla="*/ 46625 w 1045424"/>
                <a:gd name="connsiteY4" fmla="*/ 710373 h 1257167"/>
                <a:gd name="connsiteX5" fmla="*/ 64376 w 1045424"/>
                <a:gd name="connsiteY5" fmla="*/ 758408 h 1257167"/>
                <a:gd name="connsiteX6" fmla="*/ 119663 w 1045424"/>
                <a:gd name="connsiteY6" fmla="*/ 1247023 h 1257167"/>
                <a:gd name="connsiteX7" fmla="*/ 116100 w 1045424"/>
                <a:gd name="connsiteY7" fmla="*/ 1256630 h 1257167"/>
                <a:gd name="connsiteX8" fmla="*/ 147275 w 1045424"/>
                <a:gd name="connsiteY8" fmla="*/ 1256630 h 1257167"/>
                <a:gd name="connsiteX9" fmla="*/ 91860 w 1045424"/>
                <a:gd name="connsiteY9" fmla="*/ 748228 h 1257167"/>
                <a:gd name="connsiteX10" fmla="*/ 74110 w 1045424"/>
                <a:gd name="connsiteY10" fmla="*/ 700321 h 1257167"/>
                <a:gd name="connsiteX11" fmla="*/ 31038 w 1045424"/>
                <a:gd name="connsiteY11" fmla="*/ 390228 h 1257167"/>
                <a:gd name="connsiteX12" fmla="*/ 163053 w 1045424"/>
                <a:gd name="connsiteY12" fmla="*/ 165070 h 1257167"/>
                <a:gd name="connsiteX13" fmla="*/ 618522 w 1045424"/>
                <a:gd name="connsiteY13" fmla="*/ 100367 h 1257167"/>
                <a:gd name="connsiteX14" fmla="*/ 984029 w 1045424"/>
                <a:gd name="connsiteY14" fmla="*/ 60094 h 1257167"/>
                <a:gd name="connsiteX15" fmla="*/ 1044025 w 1045424"/>
                <a:gd name="connsiteY15" fmla="*/ 31846 h 125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5424" h="1257167">
                  <a:moveTo>
                    <a:pt x="1044025" y="-538"/>
                  </a:moveTo>
                  <a:cubicBezTo>
                    <a:pt x="1020421" y="10723"/>
                    <a:pt x="996181" y="22175"/>
                    <a:pt x="971687" y="33564"/>
                  </a:cubicBezTo>
                  <a:cubicBezTo>
                    <a:pt x="878417" y="76890"/>
                    <a:pt x="752510" y="74091"/>
                    <a:pt x="619158" y="71100"/>
                  </a:cubicBezTo>
                  <a:cubicBezTo>
                    <a:pt x="456731" y="67474"/>
                    <a:pt x="288770" y="63720"/>
                    <a:pt x="149120" y="139303"/>
                  </a:cubicBezTo>
                  <a:cubicBezTo>
                    <a:pt x="-29403" y="235881"/>
                    <a:pt x="-29022" y="503029"/>
                    <a:pt x="46625" y="710373"/>
                  </a:cubicBezTo>
                  <a:cubicBezTo>
                    <a:pt x="52606" y="726724"/>
                    <a:pt x="58522" y="742693"/>
                    <a:pt x="64376" y="758408"/>
                  </a:cubicBezTo>
                  <a:cubicBezTo>
                    <a:pt x="129397" y="933495"/>
                    <a:pt x="180676" y="1071809"/>
                    <a:pt x="119663" y="1247023"/>
                  </a:cubicBezTo>
                  <a:cubicBezTo>
                    <a:pt x="118518" y="1250332"/>
                    <a:pt x="117309" y="1253386"/>
                    <a:pt x="116100" y="1256630"/>
                  </a:cubicBezTo>
                  <a:lnTo>
                    <a:pt x="147275" y="1256630"/>
                  </a:lnTo>
                  <a:cubicBezTo>
                    <a:pt x="211851" y="1071427"/>
                    <a:pt x="158854" y="928850"/>
                    <a:pt x="91860" y="748228"/>
                  </a:cubicBezTo>
                  <a:cubicBezTo>
                    <a:pt x="86007" y="732577"/>
                    <a:pt x="80090" y="716608"/>
                    <a:pt x="74110" y="700321"/>
                  </a:cubicBezTo>
                  <a:cubicBezTo>
                    <a:pt x="35937" y="596299"/>
                    <a:pt x="20413" y="483243"/>
                    <a:pt x="31038" y="390228"/>
                  </a:cubicBezTo>
                  <a:cubicBezTo>
                    <a:pt x="39563" y="315472"/>
                    <a:pt x="69211" y="215713"/>
                    <a:pt x="163053" y="165070"/>
                  </a:cubicBezTo>
                  <a:cubicBezTo>
                    <a:pt x="295832" y="93177"/>
                    <a:pt x="459849" y="96868"/>
                    <a:pt x="618522" y="100367"/>
                  </a:cubicBezTo>
                  <a:cubicBezTo>
                    <a:pt x="755373" y="103420"/>
                    <a:pt x="884588" y="106347"/>
                    <a:pt x="984029" y="60094"/>
                  </a:cubicBezTo>
                  <a:cubicBezTo>
                    <a:pt x="1004325" y="50678"/>
                    <a:pt x="1024366" y="41007"/>
                    <a:pt x="1044025" y="31846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B29430B-767F-49DD-8DEE-35F42EC54291}"/>
                </a:ext>
              </a:extLst>
            </p:cNvPr>
            <p:cNvSpPr/>
            <p:nvPr/>
          </p:nvSpPr>
          <p:spPr>
            <a:xfrm>
              <a:off x="11868828" y="6062854"/>
              <a:ext cx="321071" cy="797945"/>
            </a:xfrm>
            <a:custGeom>
              <a:avLst/>
              <a:gdLst>
                <a:gd name="connsiteX0" fmla="*/ 203562 w 321071"/>
                <a:gd name="connsiteY0" fmla="*/ 42025 h 797945"/>
                <a:gd name="connsiteX1" fmla="*/ 319672 w 321071"/>
                <a:gd name="connsiteY1" fmla="*/ 30383 h 797945"/>
                <a:gd name="connsiteX2" fmla="*/ 319672 w 321071"/>
                <a:gd name="connsiteY2" fmla="*/ -538 h 797945"/>
                <a:gd name="connsiteX3" fmla="*/ 205661 w 321071"/>
                <a:gd name="connsiteY3" fmla="*/ 12823 h 797945"/>
                <a:gd name="connsiteX4" fmla="*/ 27520 w 321071"/>
                <a:gd name="connsiteY4" fmla="*/ 61621 h 797945"/>
                <a:gd name="connsiteX5" fmla="*/ 50361 w 321071"/>
                <a:gd name="connsiteY5" fmla="*/ 414086 h 797945"/>
                <a:gd name="connsiteX6" fmla="*/ 98077 w 321071"/>
                <a:gd name="connsiteY6" fmla="*/ 797408 h 797945"/>
                <a:gd name="connsiteX7" fmla="*/ 127343 w 321071"/>
                <a:gd name="connsiteY7" fmla="*/ 797408 h 797945"/>
                <a:gd name="connsiteX8" fmla="*/ 78291 w 321071"/>
                <a:gd name="connsiteY8" fmla="*/ 405370 h 797945"/>
                <a:gd name="connsiteX9" fmla="*/ 50487 w 321071"/>
                <a:gd name="connsiteY9" fmla="*/ 79817 h 797945"/>
                <a:gd name="connsiteX10" fmla="*/ 203562 w 321071"/>
                <a:gd name="connsiteY10" fmla="*/ 42025 h 79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1071" h="797945">
                  <a:moveTo>
                    <a:pt x="203562" y="42025"/>
                  </a:moveTo>
                  <a:cubicBezTo>
                    <a:pt x="242626" y="44876"/>
                    <a:pt x="281944" y="40931"/>
                    <a:pt x="319672" y="30383"/>
                  </a:cubicBezTo>
                  <a:lnTo>
                    <a:pt x="319672" y="-538"/>
                  </a:lnTo>
                  <a:cubicBezTo>
                    <a:pt x="282835" y="11042"/>
                    <a:pt x="244153" y="15571"/>
                    <a:pt x="205661" y="12823"/>
                  </a:cubicBezTo>
                  <a:cubicBezTo>
                    <a:pt x="115891" y="6461"/>
                    <a:pt x="59331" y="21730"/>
                    <a:pt x="27520" y="61621"/>
                  </a:cubicBezTo>
                  <a:cubicBezTo>
                    <a:pt x="-17015" y="117990"/>
                    <a:pt x="-10653" y="220103"/>
                    <a:pt x="50361" y="414086"/>
                  </a:cubicBezTo>
                  <a:cubicBezTo>
                    <a:pt x="92415" y="548074"/>
                    <a:pt x="100876" y="687660"/>
                    <a:pt x="98077" y="797408"/>
                  </a:cubicBezTo>
                  <a:lnTo>
                    <a:pt x="127343" y="797408"/>
                  </a:lnTo>
                  <a:cubicBezTo>
                    <a:pt x="130078" y="684861"/>
                    <a:pt x="120981" y="542412"/>
                    <a:pt x="78291" y="405370"/>
                  </a:cubicBezTo>
                  <a:cubicBezTo>
                    <a:pt x="21476" y="224238"/>
                    <a:pt x="13141" y="126897"/>
                    <a:pt x="50487" y="79817"/>
                  </a:cubicBezTo>
                  <a:cubicBezTo>
                    <a:pt x="75746" y="48260"/>
                    <a:pt x="124289" y="36236"/>
                    <a:pt x="203562" y="42025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017A42B-BF32-40DD-B9A2-B8CFC811AA6A}"/>
                </a:ext>
              </a:extLst>
            </p:cNvPr>
            <p:cNvSpPr/>
            <p:nvPr/>
          </p:nvSpPr>
          <p:spPr>
            <a:xfrm>
              <a:off x="11401379" y="5843377"/>
              <a:ext cx="788711" cy="1017676"/>
            </a:xfrm>
            <a:custGeom>
              <a:avLst/>
              <a:gdLst>
                <a:gd name="connsiteX0" fmla="*/ 787121 w 788711"/>
                <a:gd name="connsiteY0" fmla="*/ 79161 h 1017676"/>
                <a:gd name="connsiteX1" fmla="*/ 610443 w 788711"/>
                <a:gd name="connsiteY1" fmla="*/ 99966 h 1017676"/>
                <a:gd name="connsiteX2" fmla="*/ 414742 w 788711"/>
                <a:gd name="connsiteY2" fmla="*/ 54667 h 1017676"/>
                <a:gd name="connsiteX3" fmla="*/ 42490 w 788711"/>
                <a:gd name="connsiteY3" fmla="*/ 20566 h 1017676"/>
                <a:gd name="connsiteX4" fmla="*/ 564 w 788711"/>
                <a:gd name="connsiteY4" fmla="*/ 87623 h 1017676"/>
                <a:gd name="connsiteX5" fmla="*/ 195565 w 788711"/>
                <a:gd name="connsiteY5" fmla="*/ 373921 h 1017676"/>
                <a:gd name="connsiteX6" fmla="*/ 356210 w 788711"/>
                <a:gd name="connsiteY6" fmla="*/ 540483 h 1017676"/>
                <a:gd name="connsiteX7" fmla="*/ 445980 w 788711"/>
                <a:gd name="connsiteY7" fmla="*/ 1017139 h 1017676"/>
                <a:gd name="connsiteX8" fmla="*/ 475374 w 788711"/>
                <a:gd name="connsiteY8" fmla="*/ 1017139 h 1017676"/>
                <a:gd name="connsiteX9" fmla="*/ 382740 w 788711"/>
                <a:gd name="connsiteY9" fmla="*/ 528077 h 1017676"/>
                <a:gd name="connsiteX10" fmla="*/ 214142 w 788711"/>
                <a:gd name="connsiteY10" fmla="*/ 351272 h 1017676"/>
                <a:gd name="connsiteX11" fmla="*/ 29638 w 788711"/>
                <a:gd name="connsiteY11" fmla="*/ 92522 h 1017676"/>
                <a:gd name="connsiteX12" fmla="*/ 58523 w 788711"/>
                <a:gd name="connsiteY12" fmla="*/ 45442 h 1017676"/>
                <a:gd name="connsiteX13" fmla="*/ 407235 w 788711"/>
                <a:gd name="connsiteY13" fmla="*/ 83169 h 1017676"/>
                <a:gd name="connsiteX14" fmla="*/ 607007 w 788711"/>
                <a:gd name="connsiteY14" fmla="*/ 129232 h 1017676"/>
                <a:gd name="connsiteX15" fmla="*/ 787312 w 788711"/>
                <a:gd name="connsiteY15" fmla="*/ 110145 h 10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88711" h="1017676">
                  <a:moveTo>
                    <a:pt x="787121" y="79161"/>
                  </a:moveTo>
                  <a:cubicBezTo>
                    <a:pt x="728589" y="96848"/>
                    <a:pt x="667003" y="107028"/>
                    <a:pt x="610443" y="99966"/>
                  </a:cubicBezTo>
                  <a:cubicBezTo>
                    <a:pt x="555855" y="93094"/>
                    <a:pt x="487334" y="74517"/>
                    <a:pt x="414742" y="54667"/>
                  </a:cubicBezTo>
                  <a:cubicBezTo>
                    <a:pt x="267839" y="14649"/>
                    <a:pt x="115719" y="-26706"/>
                    <a:pt x="42490" y="20566"/>
                  </a:cubicBezTo>
                  <a:cubicBezTo>
                    <a:pt x="19269" y="35631"/>
                    <a:pt x="3936" y="60176"/>
                    <a:pt x="564" y="87623"/>
                  </a:cubicBezTo>
                  <a:cubicBezTo>
                    <a:pt x="-17377" y="198834"/>
                    <a:pt x="90843" y="287714"/>
                    <a:pt x="195565" y="373921"/>
                  </a:cubicBezTo>
                  <a:cubicBezTo>
                    <a:pt x="264722" y="430672"/>
                    <a:pt x="329998" y="484242"/>
                    <a:pt x="356210" y="540483"/>
                  </a:cubicBezTo>
                  <a:cubicBezTo>
                    <a:pt x="409779" y="655003"/>
                    <a:pt x="461822" y="806550"/>
                    <a:pt x="445980" y="1017139"/>
                  </a:cubicBezTo>
                  <a:lnTo>
                    <a:pt x="475374" y="1017139"/>
                  </a:lnTo>
                  <a:cubicBezTo>
                    <a:pt x="491279" y="801460"/>
                    <a:pt x="437773" y="646159"/>
                    <a:pt x="382740" y="528077"/>
                  </a:cubicBezTo>
                  <a:cubicBezTo>
                    <a:pt x="353729" y="465855"/>
                    <a:pt x="285907" y="410186"/>
                    <a:pt x="214142" y="351272"/>
                  </a:cubicBezTo>
                  <a:cubicBezTo>
                    <a:pt x="115846" y="270600"/>
                    <a:pt x="14115" y="187128"/>
                    <a:pt x="29638" y="92522"/>
                  </a:cubicBezTo>
                  <a:cubicBezTo>
                    <a:pt x="31738" y="73302"/>
                    <a:pt x="42363" y="56035"/>
                    <a:pt x="58523" y="45442"/>
                  </a:cubicBezTo>
                  <a:cubicBezTo>
                    <a:pt x="121000" y="5169"/>
                    <a:pt x="273056" y="46587"/>
                    <a:pt x="407235" y="83169"/>
                  </a:cubicBezTo>
                  <a:cubicBezTo>
                    <a:pt x="480845" y="103210"/>
                    <a:pt x="550320" y="122170"/>
                    <a:pt x="607007" y="129232"/>
                  </a:cubicBezTo>
                  <a:cubicBezTo>
                    <a:pt x="665539" y="136548"/>
                    <a:pt x="727888" y="127259"/>
                    <a:pt x="787312" y="110145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3B7540A-57D7-4715-9D65-111BE91D8B73}"/>
                </a:ext>
              </a:extLst>
            </p:cNvPr>
            <p:cNvSpPr/>
            <p:nvPr/>
          </p:nvSpPr>
          <p:spPr>
            <a:xfrm>
              <a:off x="11325327" y="5786663"/>
              <a:ext cx="864890" cy="1074136"/>
            </a:xfrm>
            <a:custGeom>
              <a:avLst/>
              <a:gdLst>
                <a:gd name="connsiteX0" fmla="*/ 863173 w 864890"/>
                <a:gd name="connsiteY0" fmla="*/ 20084 h 1074136"/>
                <a:gd name="connsiteX1" fmla="*/ 631780 w 864890"/>
                <a:gd name="connsiteY1" fmla="*/ 58957 h 1074136"/>
                <a:gd name="connsiteX2" fmla="*/ 381046 w 864890"/>
                <a:gd name="connsiteY2" fmla="*/ 24983 h 1074136"/>
                <a:gd name="connsiteX3" fmla="*/ 147745 w 864890"/>
                <a:gd name="connsiteY3" fmla="*/ 1507 h 1074136"/>
                <a:gd name="connsiteX4" fmla="*/ 7140 w 864890"/>
                <a:gd name="connsiteY4" fmla="*/ 117553 h 1074136"/>
                <a:gd name="connsiteX5" fmla="*/ 149336 w 864890"/>
                <a:gd name="connsiteY5" fmla="*/ 464865 h 1074136"/>
                <a:gd name="connsiteX6" fmla="*/ 338420 w 864890"/>
                <a:gd name="connsiteY6" fmla="*/ 803524 h 1074136"/>
                <a:gd name="connsiteX7" fmla="*/ 323023 w 864890"/>
                <a:gd name="connsiteY7" fmla="*/ 1073599 h 1074136"/>
                <a:gd name="connsiteX8" fmla="*/ 354198 w 864890"/>
                <a:gd name="connsiteY8" fmla="*/ 1073599 h 1074136"/>
                <a:gd name="connsiteX9" fmla="*/ 367431 w 864890"/>
                <a:gd name="connsiteY9" fmla="*/ 797607 h 1074136"/>
                <a:gd name="connsiteX10" fmla="*/ 172875 w 864890"/>
                <a:gd name="connsiteY10" fmla="*/ 446987 h 1074136"/>
                <a:gd name="connsiteX11" fmla="*/ 35389 w 864890"/>
                <a:gd name="connsiteY11" fmla="*/ 126396 h 1074136"/>
                <a:gd name="connsiteX12" fmla="*/ 151499 w 864890"/>
                <a:gd name="connsiteY12" fmla="*/ 30582 h 1074136"/>
                <a:gd name="connsiteX13" fmla="*/ 376147 w 864890"/>
                <a:gd name="connsiteY13" fmla="*/ 53804 h 1074136"/>
                <a:gd name="connsiteX14" fmla="*/ 630634 w 864890"/>
                <a:gd name="connsiteY14" fmla="*/ 88160 h 1074136"/>
                <a:gd name="connsiteX15" fmla="*/ 863491 w 864890"/>
                <a:gd name="connsiteY15" fmla="*/ 51513 h 10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64890" h="1074136">
                  <a:moveTo>
                    <a:pt x="863173" y="20084"/>
                  </a:moveTo>
                  <a:cubicBezTo>
                    <a:pt x="789625" y="49242"/>
                    <a:pt x="710799" y="62488"/>
                    <a:pt x="631780" y="58957"/>
                  </a:cubicBezTo>
                  <a:cubicBezTo>
                    <a:pt x="542709" y="54567"/>
                    <a:pt x="456884" y="38853"/>
                    <a:pt x="381046" y="24983"/>
                  </a:cubicBezTo>
                  <a:cubicBezTo>
                    <a:pt x="290067" y="8378"/>
                    <a:pt x="211431" y="-6001"/>
                    <a:pt x="147745" y="1507"/>
                  </a:cubicBezTo>
                  <a:cubicBezTo>
                    <a:pt x="75216" y="10032"/>
                    <a:pt x="29218" y="48014"/>
                    <a:pt x="7140" y="117553"/>
                  </a:cubicBezTo>
                  <a:cubicBezTo>
                    <a:pt x="-29379" y="232772"/>
                    <a:pt x="57465" y="345510"/>
                    <a:pt x="149336" y="464865"/>
                  </a:cubicBezTo>
                  <a:cubicBezTo>
                    <a:pt x="225682" y="563924"/>
                    <a:pt x="312144" y="676280"/>
                    <a:pt x="338420" y="803524"/>
                  </a:cubicBezTo>
                  <a:cubicBezTo>
                    <a:pt x="358651" y="901438"/>
                    <a:pt x="346690" y="994390"/>
                    <a:pt x="323023" y="1073599"/>
                  </a:cubicBezTo>
                  <a:lnTo>
                    <a:pt x="354198" y="1073599"/>
                  </a:lnTo>
                  <a:cubicBezTo>
                    <a:pt x="386963" y="957934"/>
                    <a:pt x="380855" y="862501"/>
                    <a:pt x="367431" y="797607"/>
                  </a:cubicBezTo>
                  <a:cubicBezTo>
                    <a:pt x="339756" y="664001"/>
                    <a:pt x="251067" y="548591"/>
                    <a:pt x="172875" y="446987"/>
                  </a:cubicBezTo>
                  <a:cubicBezTo>
                    <a:pt x="81960" y="328969"/>
                    <a:pt x="3514" y="227046"/>
                    <a:pt x="35389" y="126396"/>
                  </a:cubicBezTo>
                  <a:cubicBezTo>
                    <a:pt x="54093" y="67355"/>
                    <a:pt x="89912" y="37835"/>
                    <a:pt x="151499" y="30582"/>
                  </a:cubicBezTo>
                  <a:cubicBezTo>
                    <a:pt x="210794" y="23584"/>
                    <a:pt x="287395" y="37580"/>
                    <a:pt x="376147" y="53804"/>
                  </a:cubicBezTo>
                  <a:cubicBezTo>
                    <a:pt x="452493" y="67801"/>
                    <a:pt x="539783" y="83706"/>
                    <a:pt x="630634" y="88160"/>
                  </a:cubicBezTo>
                  <a:cubicBezTo>
                    <a:pt x="709908" y="91735"/>
                    <a:pt x="789117" y="79272"/>
                    <a:pt x="863491" y="51513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A08181B-0F86-4933-B04C-0B42942924DD}"/>
                </a:ext>
              </a:extLst>
            </p:cNvPr>
            <p:cNvSpPr/>
            <p:nvPr/>
          </p:nvSpPr>
          <p:spPr>
            <a:xfrm>
              <a:off x="9347147" y="4276860"/>
              <a:ext cx="2842751" cy="2583620"/>
            </a:xfrm>
            <a:custGeom>
              <a:avLst/>
              <a:gdLst>
                <a:gd name="connsiteX0" fmla="*/ 2841352 w 2842751"/>
                <a:gd name="connsiteY0" fmla="*/ -538 h 2583620"/>
                <a:gd name="connsiteX1" fmla="*/ 2496840 w 2842751"/>
                <a:gd name="connsiteY1" fmla="*/ 378585 h 2583620"/>
                <a:gd name="connsiteX2" fmla="*/ 2065293 w 2842751"/>
                <a:gd name="connsiteY2" fmla="*/ 567606 h 2583620"/>
                <a:gd name="connsiteX3" fmla="*/ 1800117 w 2842751"/>
                <a:gd name="connsiteY3" fmla="*/ 507038 h 2583620"/>
                <a:gd name="connsiteX4" fmla="*/ 1557527 w 2842751"/>
                <a:gd name="connsiteY4" fmla="*/ 471409 h 2583620"/>
                <a:gd name="connsiteX5" fmla="*/ 1261113 w 2842751"/>
                <a:gd name="connsiteY5" fmla="*/ 1122961 h 2583620"/>
                <a:gd name="connsiteX6" fmla="*/ 1229302 w 2842751"/>
                <a:gd name="connsiteY6" fmla="*/ 1575058 h 2583620"/>
                <a:gd name="connsiteX7" fmla="*/ 1040726 w 2842751"/>
                <a:gd name="connsiteY7" fmla="*/ 2016339 h 2583620"/>
                <a:gd name="connsiteX8" fmla="*/ 654160 w 2842751"/>
                <a:gd name="connsiteY8" fmla="*/ 2142120 h 2583620"/>
                <a:gd name="connsiteX9" fmla="*/ 221531 w 2842751"/>
                <a:gd name="connsiteY9" fmla="*/ 2279288 h 2583620"/>
                <a:gd name="connsiteX10" fmla="*/ 20231 w 2842751"/>
                <a:gd name="connsiteY10" fmla="*/ 2538547 h 2583620"/>
                <a:gd name="connsiteX11" fmla="*/ -1399 w 2842751"/>
                <a:gd name="connsiteY11" fmla="*/ 2583083 h 2583620"/>
                <a:gd name="connsiteX12" fmla="*/ 30412 w 2842751"/>
                <a:gd name="connsiteY12" fmla="*/ 2583083 h 2583620"/>
                <a:gd name="connsiteX13" fmla="*/ 240364 w 2842751"/>
                <a:gd name="connsiteY13" fmla="*/ 2301366 h 2583620"/>
                <a:gd name="connsiteX14" fmla="*/ 656896 w 2842751"/>
                <a:gd name="connsiteY14" fmla="*/ 2170940 h 2583620"/>
                <a:gd name="connsiteX15" fmla="*/ 1060895 w 2842751"/>
                <a:gd name="connsiteY15" fmla="*/ 2037334 h 2583620"/>
                <a:gd name="connsiteX16" fmla="*/ 1258123 w 2842751"/>
                <a:gd name="connsiteY16" fmla="*/ 1580020 h 2583620"/>
                <a:gd name="connsiteX17" fmla="*/ 1289933 w 2842751"/>
                <a:gd name="connsiteY17" fmla="*/ 1121943 h 2583620"/>
                <a:gd name="connsiteX18" fmla="*/ 1566625 w 2842751"/>
                <a:gd name="connsiteY18" fmla="*/ 498449 h 2583620"/>
                <a:gd name="connsiteX19" fmla="*/ 1788220 w 2842751"/>
                <a:gd name="connsiteY19" fmla="*/ 533314 h 2583620"/>
                <a:gd name="connsiteX20" fmla="*/ 2513509 w 2842751"/>
                <a:gd name="connsiteY20" fmla="*/ 401616 h 2583620"/>
                <a:gd name="connsiteX21" fmla="*/ 2840716 w 2842751"/>
                <a:gd name="connsiteY21" fmla="*/ 53223 h 258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42751" h="2583620">
                  <a:moveTo>
                    <a:pt x="2841352" y="-538"/>
                  </a:moveTo>
                  <a:cubicBezTo>
                    <a:pt x="2766979" y="118054"/>
                    <a:pt x="2674917" y="248415"/>
                    <a:pt x="2496840" y="378585"/>
                  </a:cubicBezTo>
                  <a:cubicBezTo>
                    <a:pt x="2332696" y="498640"/>
                    <a:pt x="2191455" y="560417"/>
                    <a:pt x="2065293" y="567606"/>
                  </a:cubicBezTo>
                  <a:cubicBezTo>
                    <a:pt x="1956626" y="573968"/>
                    <a:pt x="1873473" y="538276"/>
                    <a:pt x="1800117" y="507038"/>
                  </a:cubicBezTo>
                  <a:cubicBezTo>
                    <a:pt x="1720589" y="473127"/>
                    <a:pt x="1645452" y="441062"/>
                    <a:pt x="1557527" y="471409"/>
                  </a:cubicBezTo>
                  <a:cubicBezTo>
                    <a:pt x="1416541" y="520017"/>
                    <a:pt x="1250679" y="672582"/>
                    <a:pt x="1261113" y="1122961"/>
                  </a:cubicBezTo>
                  <a:cubicBezTo>
                    <a:pt x="1262767" y="1195108"/>
                    <a:pt x="1263022" y="1383493"/>
                    <a:pt x="1229302" y="1575058"/>
                  </a:cubicBezTo>
                  <a:cubicBezTo>
                    <a:pt x="1193101" y="1782275"/>
                    <a:pt x="1129670" y="1930704"/>
                    <a:pt x="1040726" y="2016339"/>
                  </a:cubicBezTo>
                  <a:cubicBezTo>
                    <a:pt x="939695" y="2113744"/>
                    <a:pt x="801000" y="2127550"/>
                    <a:pt x="654160" y="2142120"/>
                  </a:cubicBezTo>
                  <a:cubicBezTo>
                    <a:pt x="503949" y="2157071"/>
                    <a:pt x="348775" y="2172467"/>
                    <a:pt x="221531" y="2279288"/>
                  </a:cubicBezTo>
                  <a:cubicBezTo>
                    <a:pt x="122790" y="2361997"/>
                    <a:pt x="57514" y="2466083"/>
                    <a:pt x="20231" y="2538547"/>
                  </a:cubicBezTo>
                  <a:cubicBezTo>
                    <a:pt x="12279" y="2553817"/>
                    <a:pt x="5089" y="2568831"/>
                    <a:pt x="-1399" y="2583083"/>
                  </a:cubicBezTo>
                  <a:lnTo>
                    <a:pt x="30412" y="2583083"/>
                  </a:lnTo>
                  <a:cubicBezTo>
                    <a:pt x="71702" y="2494521"/>
                    <a:pt x="140604" y="2385091"/>
                    <a:pt x="240364" y="2301366"/>
                  </a:cubicBezTo>
                  <a:cubicBezTo>
                    <a:pt x="360354" y="2200397"/>
                    <a:pt x="511074" y="2185446"/>
                    <a:pt x="656896" y="2170940"/>
                  </a:cubicBezTo>
                  <a:cubicBezTo>
                    <a:pt x="808889" y="2155862"/>
                    <a:pt x="952483" y="2141547"/>
                    <a:pt x="1060895" y="2037334"/>
                  </a:cubicBezTo>
                  <a:cubicBezTo>
                    <a:pt x="1154355" y="1947246"/>
                    <a:pt x="1220649" y="1793408"/>
                    <a:pt x="1258123" y="1580020"/>
                  </a:cubicBezTo>
                  <a:cubicBezTo>
                    <a:pt x="1292033" y="1385847"/>
                    <a:pt x="1291778" y="1195108"/>
                    <a:pt x="1289933" y="1121943"/>
                  </a:cubicBezTo>
                  <a:cubicBezTo>
                    <a:pt x="1280008" y="689314"/>
                    <a:pt x="1434864" y="544193"/>
                    <a:pt x="1566625" y="498449"/>
                  </a:cubicBezTo>
                  <a:cubicBezTo>
                    <a:pt x="1643926" y="471791"/>
                    <a:pt x="1710792" y="500294"/>
                    <a:pt x="1788220" y="533314"/>
                  </a:cubicBezTo>
                  <a:cubicBezTo>
                    <a:pt x="1941675" y="598717"/>
                    <a:pt x="2132668" y="680153"/>
                    <a:pt x="2513509" y="401616"/>
                  </a:cubicBezTo>
                  <a:cubicBezTo>
                    <a:pt x="2676635" y="282325"/>
                    <a:pt x="2768887" y="163416"/>
                    <a:pt x="2840716" y="53223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DDB26F2-D5B5-413A-A5E2-85B2A070F219}"/>
                </a:ext>
              </a:extLst>
            </p:cNvPr>
            <p:cNvSpPr/>
            <p:nvPr/>
          </p:nvSpPr>
          <p:spPr>
            <a:xfrm>
              <a:off x="12001570" y="6197668"/>
              <a:ext cx="188265" cy="663257"/>
            </a:xfrm>
            <a:custGeom>
              <a:avLst/>
              <a:gdLst>
                <a:gd name="connsiteX0" fmla="*/ 46962 w 188265"/>
                <a:gd name="connsiteY0" fmla="*/ 322916 h 663257"/>
                <a:gd name="connsiteX1" fmla="*/ 56123 w 188265"/>
                <a:gd name="connsiteY1" fmla="*/ 72055 h 663257"/>
                <a:gd name="connsiteX2" fmla="*/ 186866 w 188265"/>
                <a:gd name="connsiteY2" fmla="*/ 28728 h 663257"/>
                <a:gd name="connsiteX3" fmla="*/ 186866 w 188265"/>
                <a:gd name="connsiteY3" fmla="*/ -538 h 663257"/>
                <a:gd name="connsiteX4" fmla="*/ 33219 w 188265"/>
                <a:gd name="connsiteY4" fmla="*/ 53795 h 663257"/>
                <a:gd name="connsiteX5" fmla="*/ 18395 w 188265"/>
                <a:gd name="connsiteY5" fmla="*/ 329405 h 663257"/>
                <a:gd name="connsiteX6" fmla="*/ 117582 w 188265"/>
                <a:gd name="connsiteY6" fmla="*/ 622066 h 663257"/>
                <a:gd name="connsiteX7" fmla="*/ 134950 w 188265"/>
                <a:gd name="connsiteY7" fmla="*/ 662720 h 663257"/>
                <a:gd name="connsiteX8" fmla="*/ 166761 w 188265"/>
                <a:gd name="connsiteY8" fmla="*/ 662720 h 663257"/>
                <a:gd name="connsiteX9" fmla="*/ 144685 w 188265"/>
                <a:gd name="connsiteY9" fmla="*/ 610487 h 663257"/>
                <a:gd name="connsiteX10" fmla="*/ 46962 w 188265"/>
                <a:gd name="connsiteY10" fmla="*/ 322916 h 66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265" h="663257">
                  <a:moveTo>
                    <a:pt x="46962" y="322916"/>
                  </a:moveTo>
                  <a:cubicBezTo>
                    <a:pt x="18459" y="197390"/>
                    <a:pt x="21513" y="115381"/>
                    <a:pt x="56123" y="72055"/>
                  </a:cubicBezTo>
                  <a:cubicBezTo>
                    <a:pt x="84816" y="36172"/>
                    <a:pt x="134505" y="29810"/>
                    <a:pt x="186866" y="28728"/>
                  </a:cubicBezTo>
                  <a:lnTo>
                    <a:pt x="186866" y="-538"/>
                  </a:lnTo>
                  <a:cubicBezTo>
                    <a:pt x="128970" y="671"/>
                    <a:pt x="69674" y="8242"/>
                    <a:pt x="33219" y="53795"/>
                  </a:cubicBezTo>
                  <a:cubicBezTo>
                    <a:pt x="-7372" y="104693"/>
                    <a:pt x="-12207" y="194654"/>
                    <a:pt x="18395" y="329405"/>
                  </a:cubicBezTo>
                  <a:cubicBezTo>
                    <a:pt x="48234" y="460848"/>
                    <a:pt x="86725" y="550173"/>
                    <a:pt x="117582" y="622066"/>
                  </a:cubicBezTo>
                  <a:cubicBezTo>
                    <a:pt x="123944" y="636190"/>
                    <a:pt x="129479" y="649614"/>
                    <a:pt x="134950" y="662720"/>
                  </a:cubicBezTo>
                  <a:lnTo>
                    <a:pt x="166761" y="662720"/>
                  </a:lnTo>
                  <a:cubicBezTo>
                    <a:pt x="159890" y="645860"/>
                    <a:pt x="152510" y="628555"/>
                    <a:pt x="144685" y="610487"/>
                  </a:cubicBezTo>
                  <a:cubicBezTo>
                    <a:pt x="114147" y="539676"/>
                    <a:pt x="76227" y="451750"/>
                    <a:pt x="46962" y="322916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A35A7F-CDA4-4827-B239-4F7E2032DFAE}"/>
                </a:ext>
              </a:extLst>
            </p:cNvPr>
            <p:cNvSpPr/>
            <p:nvPr/>
          </p:nvSpPr>
          <p:spPr>
            <a:xfrm>
              <a:off x="9640125" y="4618383"/>
              <a:ext cx="2549773" cy="2242416"/>
            </a:xfrm>
            <a:custGeom>
              <a:avLst/>
              <a:gdLst>
                <a:gd name="connsiteX0" fmla="*/ 2548374 w 2549773"/>
                <a:gd name="connsiteY0" fmla="*/ -538 h 2242416"/>
                <a:gd name="connsiteX1" fmla="*/ 2403826 w 2549773"/>
                <a:gd name="connsiteY1" fmla="*/ 183202 h 2242416"/>
                <a:gd name="connsiteX2" fmla="*/ 1494033 w 2549773"/>
                <a:gd name="connsiteY2" fmla="*/ 566397 h 2242416"/>
                <a:gd name="connsiteX3" fmla="*/ 1455033 w 2549773"/>
                <a:gd name="connsiteY3" fmla="*/ 563916 h 2242416"/>
                <a:gd name="connsiteX4" fmla="*/ 1159255 w 2549773"/>
                <a:gd name="connsiteY4" fmla="*/ 662530 h 2242416"/>
                <a:gd name="connsiteX5" fmla="*/ 1068721 w 2549773"/>
                <a:gd name="connsiteY5" fmla="*/ 926051 h 2242416"/>
                <a:gd name="connsiteX6" fmla="*/ 1059114 w 2549773"/>
                <a:gd name="connsiteY6" fmla="*/ 1037008 h 2242416"/>
                <a:gd name="connsiteX7" fmla="*/ 956682 w 2549773"/>
                <a:gd name="connsiteY7" fmla="*/ 1636771 h 2242416"/>
                <a:gd name="connsiteX8" fmla="*/ 296479 w 2549773"/>
                <a:gd name="connsiteY8" fmla="*/ 2079452 h 2242416"/>
                <a:gd name="connsiteX9" fmla="*/ 181959 w 2549773"/>
                <a:gd name="connsiteY9" fmla="*/ 2099493 h 2242416"/>
                <a:gd name="connsiteX10" fmla="*/ -1399 w 2549773"/>
                <a:gd name="connsiteY10" fmla="*/ 2241879 h 2242416"/>
                <a:gd name="connsiteX11" fmla="*/ 31938 w 2549773"/>
                <a:gd name="connsiteY11" fmla="*/ 2241879 h 2242416"/>
                <a:gd name="connsiteX12" fmla="*/ 188067 w 2549773"/>
                <a:gd name="connsiteY12" fmla="*/ 2128123 h 2242416"/>
                <a:gd name="connsiteX13" fmla="*/ 300932 w 2549773"/>
                <a:gd name="connsiteY13" fmla="*/ 2108337 h 2242416"/>
                <a:gd name="connsiteX14" fmla="*/ 693415 w 2549773"/>
                <a:gd name="connsiteY14" fmla="*/ 2001834 h 2242416"/>
                <a:gd name="connsiteX15" fmla="*/ 984803 w 2549773"/>
                <a:gd name="connsiteY15" fmla="*/ 1644533 h 2242416"/>
                <a:gd name="connsiteX16" fmla="*/ 1088189 w 2549773"/>
                <a:gd name="connsiteY16" fmla="*/ 1038662 h 2242416"/>
                <a:gd name="connsiteX17" fmla="*/ 1097541 w 2549773"/>
                <a:gd name="connsiteY17" fmla="*/ 930505 h 2242416"/>
                <a:gd name="connsiteX18" fmla="*/ 1453060 w 2549773"/>
                <a:gd name="connsiteY18" fmla="*/ 593309 h 2242416"/>
                <a:gd name="connsiteX19" fmla="*/ 1491997 w 2549773"/>
                <a:gd name="connsiteY19" fmla="*/ 595854 h 2242416"/>
                <a:gd name="connsiteX20" fmla="*/ 1947466 w 2549773"/>
                <a:gd name="connsiteY20" fmla="*/ 568496 h 2242416"/>
                <a:gd name="connsiteX21" fmla="*/ 2427111 w 2549773"/>
                <a:gd name="connsiteY21" fmla="*/ 200635 h 2242416"/>
                <a:gd name="connsiteX22" fmla="*/ 2547992 w 2549773"/>
                <a:gd name="connsiteY22" fmla="*/ 45016 h 2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9773" h="2242416">
                  <a:moveTo>
                    <a:pt x="2548374" y="-538"/>
                  </a:moveTo>
                  <a:cubicBezTo>
                    <a:pt x="2505302" y="49470"/>
                    <a:pt x="2457204" y="109910"/>
                    <a:pt x="2403826" y="183202"/>
                  </a:cubicBezTo>
                  <a:cubicBezTo>
                    <a:pt x="2095959" y="605715"/>
                    <a:pt x="1776323" y="584847"/>
                    <a:pt x="1494033" y="566397"/>
                  </a:cubicBezTo>
                  <a:lnTo>
                    <a:pt x="1455033" y="563916"/>
                  </a:lnTo>
                  <a:cubicBezTo>
                    <a:pt x="1316400" y="555327"/>
                    <a:pt x="1219632" y="587583"/>
                    <a:pt x="1159255" y="662530"/>
                  </a:cubicBezTo>
                  <a:cubicBezTo>
                    <a:pt x="1103012" y="732514"/>
                    <a:pt x="1083672" y="831000"/>
                    <a:pt x="1068721" y="926051"/>
                  </a:cubicBezTo>
                  <a:cubicBezTo>
                    <a:pt x="1063567" y="958944"/>
                    <a:pt x="1061532" y="995145"/>
                    <a:pt x="1059114" y="1037008"/>
                  </a:cubicBezTo>
                  <a:cubicBezTo>
                    <a:pt x="1052752" y="1151527"/>
                    <a:pt x="1042763" y="1323688"/>
                    <a:pt x="956682" y="1636771"/>
                  </a:cubicBezTo>
                  <a:cubicBezTo>
                    <a:pt x="859722" y="1989618"/>
                    <a:pt x="534170" y="2041534"/>
                    <a:pt x="296479" y="2079452"/>
                  </a:cubicBezTo>
                  <a:cubicBezTo>
                    <a:pt x="255251" y="2085814"/>
                    <a:pt x="216315" y="2092176"/>
                    <a:pt x="181959" y="2099493"/>
                  </a:cubicBezTo>
                  <a:cubicBezTo>
                    <a:pt x="100968" y="2116734"/>
                    <a:pt x="38428" y="2165596"/>
                    <a:pt x="-1399" y="2241879"/>
                  </a:cubicBezTo>
                  <a:lnTo>
                    <a:pt x="31938" y="2241879"/>
                  </a:lnTo>
                  <a:cubicBezTo>
                    <a:pt x="64768" y="2182901"/>
                    <a:pt x="121836" y="2141292"/>
                    <a:pt x="188067" y="2128123"/>
                  </a:cubicBezTo>
                  <a:cubicBezTo>
                    <a:pt x="221532" y="2120997"/>
                    <a:pt x="260086" y="2114890"/>
                    <a:pt x="300932" y="2108337"/>
                  </a:cubicBezTo>
                  <a:cubicBezTo>
                    <a:pt x="418823" y="2089250"/>
                    <a:pt x="565599" y="2066155"/>
                    <a:pt x="693415" y="2001834"/>
                  </a:cubicBezTo>
                  <a:cubicBezTo>
                    <a:pt x="844263" y="1925869"/>
                    <a:pt x="939632" y="1808996"/>
                    <a:pt x="984803" y="1644533"/>
                  </a:cubicBezTo>
                  <a:cubicBezTo>
                    <a:pt x="1071647" y="1328460"/>
                    <a:pt x="1081636" y="1154072"/>
                    <a:pt x="1088189" y="1038662"/>
                  </a:cubicBezTo>
                  <a:cubicBezTo>
                    <a:pt x="1090543" y="997562"/>
                    <a:pt x="1092579" y="962316"/>
                    <a:pt x="1097541" y="930505"/>
                  </a:cubicBezTo>
                  <a:cubicBezTo>
                    <a:pt x="1129352" y="728824"/>
                    <a:pt x="1175541" y="575877"/>
                    <a:pt x="1453060" y="593309"/>
                  </a:cubicBezTo>
                  <a:lnTo>
                    <a:pt x="1491997" y="595854"/>
                  </a:lnTo>
                  <a:cubicBezTo>
                    <a:pt x="1638327" y="605397"/>
                    <a:pt x="1788984" y="614941"/>
                    <a:pt x="1947466" y="568496"/>
                  </a:cubicBezTo>
                  <a:cubicBezTo>
                    <a:pt x="2128788" y="515054"/>
                    <a:pt x="2285743" y="394745"/>
                    <a:pt x="2427111" y="200635"/>
                  </a:cubicBezTo>
                  <a:cubicBezTo>
                    <a:pt x="2471137" y="140194"/>
                    <a:pt x="2511347" y="88788"/>
                    <a:pt x="2547992" y="45016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C8C8D5-470E-4558-A4FC-D725F6EA6123}"/>
                </a:ext>
              </a:extLst>
            </p:cNvPr>
            <p:cNvSpPr/>
            <p:nvPr/>
          </p:nvSpPr>
          <p:spPr>
            <a:xfrm>
              <a:off x="9135986" y="3644714"/>
              <a:ext cx="3053913" cy="3216212"/>
            </a:xfrm>
            <a:custGeom>
              <a:avLst/>
              <a:gdLst>
                <a:gd name="connsiteX0" fmla="*/ 3052514 w 3053913"/>
                <a:gd name="connsiteY0" fmla="*/ -538 h 3216212"/>
                <a:gd name="connsiteX1" fmla="*/ 2607161 w 3053913"/>
                <a:gd name="connsiteY1" fmla="*/ 627347 h 3216212"/>
                <a:gd name="connsiteX2" fmla="*/ 2033610 w 3053913"/>
                <a:gd name="connsiteY2" fmla="*/ 828201 h 3216212"/>
                <a:gd name="connsiteX3" fmla="*/ 1435564 w 3053913"/>
                <a:gd name="connsiteY3" fmla="*/ 1057240 h 3216212"/>
                <a:gd name="connsiteX4" fmla="*/ 1271484 w 3053913"/>
                <a:gd name="connsiteY4" fmla="*/ 1552854 h 3216212"/>
                <a:gd name="connsiteX5" fmla="*/ 1158873 w 3053913"/>
                <a:gd name="connsiteY5" fmla="*/ 2095739 h 3216212"/>
                <a:gd name="connsiteX6" fmla="*/ 650216 w 3053913"/>
                <a:gd name="connsiteY6" fmla="*/ 2489368 h 3216212"/>
                <a:gd name="connsiteX7" fmla="*/ 295078 w 3053913"/>
                <a:gd name="connsiteY7" fmla="*/ 2697793 h 3216212"/>
                <a:gd name="connsiteX8" fmla="*/ 21886 w 3053913"/>
                <a:gd name="connsiteY8" fmla="*/ 3143655 h 3216212"/>
                <a:gd name="connsiteX9" fmla="*/ -1399 w 3053913"/>
                <a:gd name="connsiteY9" fmla="*/ 3215675 h 3216212"/>
                <a:gd name="connsiteX10" fmla="*/ 29457 w 3053913"/>
                <a:gd name="connsiteY10" fmla="*/ 3215675 h 3216212"/>
                <a:gd name="connsiteX11" fmla="*/ 313593 w 3053913"/>
                <a:gd name="connsiteY11" fmla="*/ 2720442 h 3216212"/>
                <a:gd name="connsiteX12" fmla="*/ 663513 w 3053913"/>
                <a:gd name="connsiteY12" fmla="*/ 2515580 h 3216212"/>
                <a:gd name="connsiteX13" fmla="*/ 1185212 w 3053913"/>
                <a:gd name="connsiteY13" fmla="*/ 2108400 h 3216212"/>
                <a:gd name="connsiteX14" fmla="*/ 1300813 w 3053913"/>
                <a:gd name="connsiteY14" fmla="*/ 1553681 h 3216212"/>
                <a:gd name="connsiteX15" fmla="*/ 1455860 w 3053913"/>
                <a:gd name="connsiteY15" fmla="*/ 1078171 h 3216212"/>
                <a:gd name="connsiteX16" fmla="*/ 2037045 w 3053913"/>
                <a:gd name="connsiteY16" fmla="*/ 857212 h 3216212"/>
                <a:gd name="connsiteX17" fmla="*/ 2626247 w 3053913"/>
                <a:gd name="connsiteY17" fmla="*/ 649678 h 3216212"/>
                <a:gd name="connsiteX18" fmla="*/ 3052514 w 3053913"/>
                <a:gd name="connsiteY18" fmla="*/ 60730 h 321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53913" h="3216212">
                  <a:moveTo>
                    <a:pt x="3052514" y="-538"/>
                  </a:moveTo>
                  <a:cubicBezTo>
                    <a:pt x="2935132" y="213995"/>
                    <a:pt x="2762716" y="496986"/>
                    <a:pt x="2607161" y="627347"/>
                  </a:cubicBezTo>
                  <a:cubicBezTo>
                    <a:pt x="2416804" y="786974"/>
                    <a:pt x="2221994" y="807906"/>
                    <a:pt x="2033610" y="828201"/>
                  </a:cubicBezTo>
                  <a:cubicBezTo>
                    <a:pt x="1834919" y="849578"/>
                    <a:pt x="1629483" y="871718"/>
                    <a:pt x="1435564" y="1057240"/>
                  </a:cubicBezTo>
                  <a:cubicBezTo>
                    <a:pt x="1285034" y="1200961"/>
                    <a:pt x="1278800" y="1364024"/>
                    <a:pt x="1271484" y="1552854"/>
                  </a:cubicBezTo>
                  <a:cubicBezTo>
                    <a:pt x="1265122" y="1712417"/>
                    <a:pt x="1258377" y="1893358"/>
                    <a:pt x="1158873" y="2095739"/>
                  </a:cubicBezTo>
                  <a:cubicBezTo>
                    <a:pt x="1066876" y="2282851"/>
                    <a:pt x="855078" y="2387827"/>
                    <a:pt x="650216" y="2489368"/>
                  </a:cubicBezTo>
                  <a:cubicBezTo>
                    <a:pt x="525072" y="2551335"/>
                    <a:pt x="395729" y="2615466"/>
                    <a:pt x="295078" y="2697793"/>
                  </a:cubicBezTo>
                  <a:cubicBezTo>
                    <a:pt x="158291" y="2809640"/>
                    <a:pt x="71002" y="3001970"/>
                    <a:pt x="21886" y="3143655"/>
                  </a:cubicBezTo>
                  <a:cubicBezTo>
                    <a:pt x="13298" y="3168467"/>
                    <a:pt x="5535" y="3192580"/>
                    <a:pt x="-1399" y="3215675"/>
                  </a:cubicBezTo>
                  <a:lnTo>
                    <a:pt x="29457" y="3215675"/>
                  </a:lnTo>
                  <a:cubicBezTo>
                    <a:pt x="79591" y="3053248"/>
                    <a:pt x="168980" y="2838779"/>
                    <a:pt x="313593" y="2720442"/>
                  </a:cubicBezTo>
                  <a:cubicBezTo>
                    <a:pt x="411698" y="2640215"/>
                    <a:pt x="539578" y="2576848"/>
                    <a:pt x="663513" y="2515580"/>
                  </a:cubicBezTo>
                  <a:cubicBezTo>
                    <a:pt x="872765" y="2411876"/>
                    <a:pt x="1089080" y="2304674"/>
                    <a:pt x="1185212" y="2108400"/>
                  </a:cubicBezTo>
                  <a:cubicBezTo>
                    <a:pt x="1287452" y="1900420"/>
                    <a:pt x="1294515" y="1716235"/>
                    <a:pt x="1300813" y="1553681"/>
                  </a:cubicBezTo>
                  <a:cubicBezTo>
                    <a:pt x="1307875" y="1371213"/>
                    <a:pt x="1313919" y="1213686"/>
                    <a:pt x="1455860" y="1078171"/>
                  </a:cubicBezTo>
                  <a:cubicBezTo>
                    <a:pt x="1642845" y="899648"/>
                    <a:pt x="1834346" y="879035"/>
                    <a:pt x="2037045" y="857212"/>
                  </a:cubicBezTo>
                  <a:cubicBezTo>
                    <a:pt x="2229819" y="836472"/>
                    <a:pt x="2429083" y="814967"/>
                    <a:pt x="2626247" y="649678"/>
                  </a:cubicBezTo>
                  <a:cubicBezTo>
                    <a:pt x="2770923" y="528351"/>
                    <a:pt x="2927179" y="285506"/>
                    <a:pt x="3052514" y="60730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1AB283-A1BE-428D-B54B-5B0BAEB0E027}"/>
                </a:ext>
              </a:extLst>
            </p:cNvPr>
            <p:cNvSpPr/>
            <p:nvPr/>
          </p:nvSpPr>
          <p:spPr>
            <a:xfrm>
              <a:off x="9000026" y="3467972"/>
              <a:ext cx="3189872" cy="3393081"/>
            </a:xfrm>
            <a:custGeom>
              <a:avLst/>
              <a:gdLst>
                <a:gd name="connsiteX0" fmla="*/ 29712 w 3189872"/>
                <a:gd name="connsiteY0" fmla="*/ 3392289 h 3393081"/>
                <a:gd name="connsiteX1" fmla="*/ 75265 w 3189872"/>
                <a:gd name="connsiteY1" fmla="*/ 3277770 h 3393081"/>
                <a:gd name="connsiteX2" fmla="*/ 472139 w 3189872"/>
                <a:gd name="connsiteY2" fmla="*/ 2772676 h 3393081"/>
                <a:gd name="connsiteX3" fmla="*/ 765753 w 3189872"/>
                <a:gd name="connsiteY3" fmla="*/ 2608723 h 3393081"/>
                <a:gd name="connsiteX4" fmla="*/ 1282808 w 3189872"/>
                <a:gd name="connsiteY4" fmla="*/ 1963470 h 3393081"/>
                <a:gd name="connsiteX5" fmla="*/ 1431938 w 3189872"/>
                <a:gd name="connsiteY5" fmla="*/ 1267892 h 3393081"/>
                <a:gd name="connsiteX6" fmla="*/ 2009497 w 3189872"/>
                <a:gd name="connsiteY6" fmla="*/ 946728 h 3393081"/>
                <a:gd name="connsiteX7" fmla="*/ 2795354 w 3189872"/>
                <a:gd name="connsiteY7" fmla="*/ 613223 h 3393081"/>
                <a:gd name="connsiteX8" fmla="*/ 3188474 w 3189872"/>
                <a:gd name="connsiteY8" fmla="*/ 58376 h 3393081"/>
                <a:gd name="connsiteX9" fmla="*/ 3188474 w 3189872"/>
                <a:gd name="connsiteY9" fmla="*/ -538 h 3393081"/>
                <a:gd name="connsiteX10" fmla="*/ 2774932 w 3189872"/>
                <a:gd name="connsiteY10" fmla="*/ 592228 h 3393081"/>
                <a:gd name="connsiteX11" fmla="*/ 2004089 w 3189872"/>
                <a:gd name="connsiteY11" fmla="*/ 917972 h 3393081"/>
                <a:gd name="connsiteX12" fmla="*/ 1407125 w 3189872"/>
                <a:gd name="connsiteY12" fmla="*/ 1252368 h 3393081"/>
                <a:gd name="connsiteX13" fmla="*/ 1295851 w 3189872"/>
                <a:gd name="connsiteY13" fmla="*/ 1555781 h 3393081"/>
                <a:gd name="connsiteX14" fmla="*/ 1253542 w 3189872"/>
                <a:gd name="connsiteY14" fmla="*/ 1962070 h 3393081"/>
                <a:gd name="connsiteX15" fmla="*/ 1111475 w 3189872"/>
                <a:gd name="connsiteY15" fmla="*/ 2347936 h 3393081"/>
                <a:gd name="connsiteX16" fmla="*/ 752011 w 3189872"/>
                <a:gd name="connsiteY16" fmla="*/ 2582829 h 3393081"/>
                <a:gd name="connsiteX17" fmla="*/ 456933 w 3189872"/>
                <a:gd name="connsiteY17" fmla="*/ 2747673 h 3393081"/>
                <a:gd name="connsiteX18" fmla="*/ 48480 w 3189872"/>
                <a:gd name="connsiteY18" fmla="*/ 3266064 h 3393081"/>
                <a:gd name="connsiteX19" fmla="*/ -1399 w 3189872"/>
                <a:gd name="connsiteY19" fmla="*/ 3392544 h 339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89872" h="3393081">
                  <a:moveTo>
                    <a:pt x="29712" y="3392289"/>
                  </a:moveTo>
                  <a:cubicBezTo>
                    <a:pt x="42436" y="3356343"/>
                    <a:pt x="57769" y="3317661"/>
                    <a:pt x="75265" y="3277770"/>
                  </a:cubicBezTo>
                  <a:cubicBezTo>
                    <a:pt x="146840" y="3114071"/>
                    <a:pt x="273702" y="2893558"/>
                    <a:pt x="472139" y="2772676"/>
                  </a:cubicBezTo>
                  <a:cubicBezTo>
                    <a:pt x="579469" y="2707337"/>
                    <a:pt x="678400" y="2654976"/>
                    <a:pt x="765753" y="2608723"/>
                  </a:cubicBezTo>
                  <a:cubicBezTo>
                    <a:pt x="1076673" y="2444133"/>
                    <a:pt x="1264294" y="2344755"/>
                    <a:pt x="1282808" y="1963470"/>
                  </a:cubicBezTo>
                  <a:cubicBezTo>
                    <a:pt x="1297250" y="1665465"/>
                    <a:pt x="1328170" y="1433118"/>
                    <a:pt x="1431938" y="1267892"/>
                  </a:cubicBezTo>
                  <a:cubicBezTo>
                    <a:pt x="1536659" y="1101203"/>
                    <a:pt x="1714800" y="1002143"/>
                    <a:pt x="2009497" y="946728"/>
                  </a:cubicBezTo>
                  <a:cubicBezTo>
                    <a:pt x="2365398" y="879862"/>
                    <a:pt x="2596027" y="806760"/>
                    <a:pt x="2795354" y="613223"/>
                  </a:cubicBezTo>
                  <a:cubicBezTo>
                    <a:pt x="2924634" y="487506"/>
                    <a:pt x="3044688" y="308156"/>
                    <a:pt x="3188474" y="58376"/>
                  </a:cubicBezTo>
                  <a:lnTo>
                    <a:pt x="3188474" y="-538"/>
                  </a:lnTo>
                  <a:cubicBezTo>
                    <a:pt x="3034573" y="270364"/>
                    <a:pt x="2909428" y="461485"/>
                    <a:pt x="2774932" y="592228"/>
                  </a:cubicBezTo>
                  <a:cubicBezTo>
                    <a:pt x="2579867" y="781757"/>
                    <a:pt x="2362280" y="850660"/>
                    <a:pt x="2004089" y="917972"/>
                  </a:cubicBezTo>
                  <a:cubicBezTo>
                    <a:pt x="1700677" y="975231"/>
                    <a:pt x="1516555" y="1078108"/>
                    <a:pt x="1407125" y="1252368"/>
                  </a:cubicBezTo>
                  <a:cubicBezTo>
                    <a:pt x="1356609" y="1332786"/>
                    <a:pt x="1320218" y="1432036"/>
                    <a:pt x="1295851" y="1555781"/>
                  </a:cubicBezTo>
                  <a:cubicBezTo>
                    <a:pt x="1275110" y="1661266"/>
                    <a:pt x="1262067" y="1786601"/>
                    <a:pt x="1253542" y="1962070"/>
                  </a:cubicBezTo>
                  <a:cubicBezTo>
                    <a:pt x="1245208" y="2134231"/>
                    <a:pt x="1201372" y="2253204"/>
                    <a:pt x="1111475" y="2347936"/>
                  </a:cubicBezTo>
                  <a:cubicBezTo>
                    <a:pt x="1026539" y="2437516"/>
                    <a:pt x="905403" y="2501647"/>
                    <a:pt x="752011" y="2582829"/>
                  </a:cubicBezTo>
                  <a:cubicBezTo>
                    <a:pt x="664340" y="2629273"/>
                    <a:pt x="564963" y="2681888"/>
                    <a:pt x="456933" y="2747673"/>
                  </a:cubicBezTo>
                  <a:cubicBezTo>
                    <a:pt x="251943" y="2872499"/>
                    <a:pt x="121645" y="3098483"/>
                    <a:pt x="48480" y="3266064"/>
                  </a:cubicBezTo>
                  <a:cubicBezTo>
                    <a:pt x="29393" y="3310599"/>
                    <a:pt x="12534" y="3353226"/>
                    <a:pt x="-1399" y="3392544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187C90B-D2F7-4515-B32A-C8DA2CD63CEC}"/>
                </a:ext>
              </a:extLst>
            </p:cNvPr>
            <p:cNvSpPr/>
            <p:nvPr/>
          </p:nvSpPr>
          <p:spPr>
            <a:xfrm>
              <a:off x="12098892" y="6309770"/>
              <a:ext cx="91006" cy="438736"/>
            </a:xfrm>
            <a:custGeom>
              <a:avLst/>
              <a:gdLst>
                <a:gd name="connsiteX0" fmla="*/ 89608 w 91006"/>
                <a:gd name="connsiteY0" fmla="*/ 28792 h 438736"/>
                <a:gd name="connsiteX1" fmla="*/ 89608 w 91006"/>
                <a:gd name="connsiteY1" fmla="*/ -538 h 438736"/>
                <a:gd name="connsiteX2" fmla="*/ 15934 w 91006"/>
                <a:gd name="connsiteY2" fmla="*/ 26629 h 438736"/>
                <a:gd name="connsiteX3" fmla="*/ 38646 w 91006"/>
                <a:gd name="connsiteY3" fmla="*/ 305866 h 438736"/>
                <a:gd name="connsiteX4" fmla="*/ 89544 w 91006"/>
                <a:gd name="connsiteY4" fmla="*/ 438199 h 438736"/>
                <a:gd name="connsiteX5" fmla="*/ 89544 w 91006"/>
                <a:gd name="connsiteY5" fmla="*/ 369042 h 438736"/>
                <a:gd name="connsiteX6" fmla="*/ 67085 w 91006"/>
                <a:gd name="connsiteY6" fmla="*/ 299058 h 438736"/>
                <a:gd name="connsiteX7" fmla="*/ 38455 w 91006"/>
                <a:gd name="connsiteY7" fmla="*/ 45207 h 438736"/>
                <a:gd name="connsiteX8" fmla="*/ 89608 w 91006"/>
                <a:gd name="connsiteY8" fmla="*/ 28792 h 43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006" h="438736">
                  <a:moveTo>
                    <a:pt x="89608" y="28792"/>
                  </a:moveTo>
                  <a:lnTo>
                    <a:pt x="89608" y="-538"/>
                  </a:lnTo>
                  <a:cubicBezTo>
                    <a:pt x="53661" y="162"/>
                    <a:pt x="30566" y="8815"/>
                    <a:pt x="15934" y="26629"/>
                  </a:cubicBezTo>
                  <a:cubicBezTo>
                    <a:pt x="-17913" y="67729"/>
                    <a:pt x="2191" y="152282"/>
                    <a:pt x="38646" y="305866"/>
                  </a:cubicBezTo>
                  <a:cubicBezTo>
                    <a:pt x="49908" y="351991"/>
                    <a:pt x="67022" y="396463"/>
                    <a:pt x="89544" y="438199"/>
                  </a:cubicBezTo>
                  <a:lnTo>
                    <a:pt x="89544" y="369042"/>
                  </a:lnTo>
                  <a:cubicBezTo>
                    <a:pt x="80319" y="346329"/>
                    <a:pt x="72811" y="322916"/>
                    <a:pt x="67085" y="299058"/>
                  </a:cubicBezTo>
                  <a:cubicBezTo>
                    <a:pt x="35274" y="164180"/>
                    <a:pt x="13897" y="75109"/>
                    <a:pt x="38455" y="45207"/>
                  </a:cubicBezTo>
                  <a:cubicBezTo>
                    <a:pt x="47172" y="34518"/>
                    <a:pt x="63714" y="29237"/>
                    <a:pt x="89608" y="28792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192428A-E2F5-4669-9605-57BDB7954D8D}"/>
                </a:ext>
              </a:extLst>
            </p:cNvPr>
            <p:cNvSpPr/>
            <p:nvPr/>
          </p:nvSpPr>
          <p:spPr>
            <a:xfrm>
              <a:off x="9454922" y="4422618"/>
              <a:ext cx="2734976" cy="2438180"/>
            </a:xfrm>
            <a:custGeom>
              <a:avLst/>
              <a:gdLst>
                <a:gd name="connsiteX0" fmla="*/ 2733577 w 2734976"/>
                <a:gd name="connsiteY0" fmla="*/ -538 h 2438180"/>
                <a:gd name="connsiteX1" fmla="*/ 2642089 w 2734976"/>
                <a:gd name="connsiteY1" fmla="*/ 135995 h 2438180"/>
                <a:gd name="connsiteX2" fmla="*/ 2056005 w 2734976"/>
                <a:gd name="connsiteY2" fmla="*/ 661066 h 2438180"/>
                <a:gd name="connsiteX3" fmla="*/ 1706084 w 2734976"/>
                <a:gd name="connsiteY3" fmla="*/ 659794 h 2438180"/>
                <a:gd name="connsiteX4" fmla="*/ 1269384 w 2734976"/>
                <a:gd name="connsiteY4" fmla="*/ 792764 h 2438180"/>
                <a:gd name="connsiteX5" fmla="*/ 1172106 w 2734976"/>
                <a:gd name="connsiteY5" fmla="*/ 1329987 h 2438180"/>
                <a:gd name="connsiteX6" fmla="*/ 1075464 w 2734976"/>
                <a:gd name="connsiteY6" fmla="*/ 1790036 h 2438180"/>
                <a:gd name="connsiteX7" fmla="*/ 509230 w 2734976"/>
                <a:gd name="connsiteY7" fmla="*/ 2158661 h 2438180"/>
                <a:gd name="connsiteX8" fmla="*/ 115347 w 2734976"/>
                <a:gd name="connsiteY8" fmla="*/ 2296021 h 2438180"/>
                <a:gd name="connsiteX9" fmla="*/ -1399 w 2734976"/>
                <a:gd name="connsiteY9" fmla="*/ 2437643 h 2438180"/>
                <a:gd name="connsiteX10" fmla="*/ 32130 w 2734976"/>
                <a:gd name="connsiteY10" fmla="*/ 2437643 h 2438180"/>
                <a:gd name="connsiteX11" fmla="*/ 133161 w 2734976"/>
                <a:gd name="connsiteY11" fmla="*/ 2319179 h 2438180"/>
                <a:gd name="connsiteX12" fmla="*/ 514892 w 2734976"/>
                <a:gd name="connsiteY12" fmla="*/ 2187355 h 2438180"/>
                <a:gd name="connsiteX13" fmla="*/ 1100213 w 2734976"/>
                <a:gd name="connsiteY13" fmla="*/ 1804733 h 2438180"/>
                <a:gd name="connsiteX14" fmla="*/ 1200736 w 2734976"/>
                <a:gd name="connsiteY14" fmla="*/ 1332213 h 2438180"/>
                <a:gd name="connsiteX15" fmla="*/ 1296168 w 2734976"/>
                <a:gd name="connsiteY15" fmla="*/ 803388 h 2438180"/>
                <a:gd name="connsiteX16" fmla="*/ 1702267 w 2734976"/>
                <a:gd name="connsiteY16" fmla="*/ 688869 h 2438180"/>
                <a:gd name="connsiteX17" fmla="*/ 2062048 w 2734976"/>
                <a:gd name="connsiteY17" fmla="*/ 689632 h 2438180"/>
                <a:gd name="connsiteX18" fmla="*/ 2423866 w 2734976"/>
                <a:gd name="connsiteY18" fmla="*/ 486997 h 2438180"/>
                <a:gd name="connsiteX19" fmla="*/ 2666711 w 2734976"/>
                <a:gd name="connsiteY19" fmla="*/ 151264 h 2438180"/>
                <a:gd name="connsiteX20" fmla="*/ 2733195 w 2734976"/>
                <a:gd name="connsiteY20" fmla="*/ 49469 h 243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34976" h="2438180">
                  <a:moveTo>
                    <a:pt x="2733577" y="-538"/>
                  </a:moveTo>
                  <a:cubicBezTo>
                    <a:pt x="2703866" y="39672"/>
                    <a:pt x="2673137" y="85034"/>
                    <a:pt x="2642089" y="135995"/>
                  </a:cubicBezTo>
                  <a:cubicBezTo>
                    <a:pt x="2479726" y="402634"/>
                    <a:pt x="2342621" y="596426"/>
                    <a:pt x="2056005" y="661066"/>
                  </a:cubicBezTo>
                  <a:cubicBezTo>
                    <a:pt x="1943839" y="686515"/>
                    <a:pt x="1822894" y="672836"/>
                    <a:pt x="1706084" y="659794"/>
                  </a:cubicBezTo>
                  <a:cubicBezTo>
                    <a:pt x="1516301" y="638607"/>
                    <a:pt x="1337077" y="618567"/>
                    <a:pt x="1269384" y="792764"/>
                  </a:cubicBezTo>
                  <a:cubicBezTo>
                    <a:pt x="1199718" y="972114"/>
                    <a:pt x="1185021" y="1162279"/>
                    <a:pt x="1172106" y="1329987"/>
                  </a:cubicBezTo>
                  <a:cubicBezTo>
                    <a:pt x="1158682" y="1503992"/>
                    <a:pt x="1146021" y="1668391"/>
                    <a:pt x="1075464" y="1790036"/>
                  </a:cubicBezTo>
                  <a:cubicBezTo>
                    <a:pt x="937342" y="2027982"/>
                    <a:pt x="873401" y="2085878"/>
                    <a:pt x="509230" y="2158661"/>
                  </a:cubicBezTo>
                  <a:cubicBezTo>
                    <a:pt x="320527" y="2196325"/>
                    <a:pt x="201872" y="2229409"/>
                    <a:pt x="115347" y="2296021"/>
                  </a:cubicBezTo>
                  <a:cubicBezTo>
                    <a:pt x="69348" y="2331395"/>
                    <a:pt x="32002" y="2375867"/>
                    <a:pt x="-1399" y="2437643"/>
                  </a:cubicBezTo>
                  <a:lnTo>
                    <a:pt x="32130" y="2437643"/>
                  </a:lnTo>
                  <a:cubicBezTo>
                    <a:pt x="57515" y="2391772"/>
                    <a:pt x="91871" y="2351499"/>
                    <a:pt x="133161" y="2319179"/>
                  </a:cubicBezTo>
                  <a:cubicBezTo>
                    <a:pt x="215170" y="2256066"/>
                    <a:pt x="330389" y="2224191"/>
                    <a:pt x="514892" y="2187355"/>
                  </a:cubicBezTo>
                  <a:cubicBezTo>
                    <a:pt x="888225" y="2112727"/>
                    <a:pt x="959227" y="2048213"/>
                    <a:pt x="1100213" y="1804733"/>
                  </a:cubicBezTo>
                  <a:cubicBezTo>
                    <a:pt x="1174142" y="1677489"/>
                    <a:pt x="1187057" y="1509718"/>
                    <a:pt x="1200736" y="1332213"/>
                  </a:cubicBezTo>
                  <a:cubicBezTo>
                    <a:pt x="1214160" y="1158398"/>
                    <a:pt x="1227966" y="978730"/>
                    <a:pt x="1296168" y="803388"/>
                  </a:cubicBezTo>
                  <a:cubicBezTo>
                    <a:pt x="1355655" y="650187"/>
                    <a:pt x="1516301" y="668128"/>
                    <a:pt x="1702267" y="688869"/>
                  </a:cubicBezTo>
                  <a:cubicBezTo>
                    <a:pt x="1821685" y="702229"/>
                    <a:pt x="1945111" y="716036"/>
                    <a:pt x="2062048" y="689632"/>
                  </a:cubicBezTo>
                  <a:cubicBezTo>
                    <a:pt x="2204180" y="657821"/>
                    <a:pt x="2319145" y="593182"/>
                    <a:pt x="2423866" y="486997"/>
                  </a:cubicBezTo>
                  <a:cubicBezTo>
                    <a:pt x="2516627" y="392964"/>
                    <a:pt x="2588710" y="279335"/>
                    <a:pt x="2666711" y="151264"/>
                  </a:cubicBezTo>
                  <a:cubicBezTo>
                    <a:pt x="2689106" y="114427"/>
                    <a:pt x="2711246" y="80771"/>
                    <a:pt x="2733195" y="49469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FC16E0-A526-43DA-B473-4B95C731B5C5}"/>
                </a:ext>
              </a:extLst>
            </p:cNvPr>
            <p:cNvSpPr/>
            <p:nvPr/>
          </p:nvSpPr>
          <p:spPr>
            <a:xfrm>
              <a:off x="9199163" y="3810894"/>
              <a:ext cx="2990736" cy="3049904"/>
            </a:xfrm>
            <a:custGeom>
              <a:avLst/>
              <a:gdLst>
                <a:gd name="connsiteX0" fmla="*/ 2989337 w 2990736"/>
                <a:gd name="connsiteY0" fmla="*/ -538 h 3049904"/>
                <a:gd name="connsiteX1" fmla="*/ 2889769 w 2990736"/>
                <a:gd name="connsiteY1" fmla="*/ 161762 h 3049904"/>
                <a:gd name="connsiteX2" fmla="*/ 2579739 w 2990736"/>
                <a:gd name="connsiteY2" fmla="*/ 548010 h 3049904"/>
                <a:gd name="connsiteX3" fmla="*/ 2162189 w 2990736"/>
                <a:gd name="connsiteY3" fmla="*/ 759935 h 3049904"/>
                <a:gd name="connsiteX4" fmla="*/ 2056005 w 2990736"/>
                <a:gd name="connsiteY4" fmla="*/ 770941 h 3049904"/>
                <a:gd name="connsiteX5" fmla="*/ 1368888 w 2990736"/>
                <a:gd name="connsiteY5" fmla="*/ 998389 h 3049904"/>
                <a:gd name="connsiteX6" fmla="*/ 1253860 w 2990736"/>
                <a:gd name="connsiteY6" fmla="*/ 1420202 h 3049904"/>
                <a:gd name="connsiteX7" fmla="*/ 1173696 w 2990736"/>
                <a:gd name="connsiteY7" fmla="*/ 1965251 h 3049904"/>
                <a:gd name="connsiteX8" fmla="*/ 874673 w 2990736"/>
                <a:gd name="connsiteY8" fmla="*/ 2344946 h 3049904"/>
                <a:gd name="connsiteX9" fmla="*/ 485053 w 2990736"/>
                <a:gd name="connsiteY9" fmla="*/ 2533267 h 3049904"/>
                <a:gd name="connsiteX10" fmla="*/ 303412 w 2990736"/>
                <a:gd name="connsiteY10" fmla="*/ 2612667 h 3049904"/>
                <a:gd name="connsiteX11" fmla="*/ 33211 w 2990736"/>
                <a:gd name="connsiteY11" fmla="*/ 2959088 h 3049904"/>
                <a:gd name="connsiteX12" fmla="*/ -1399 w 2990736"/>
                <a:gd name="connsiteY12" fmla="*/ 3049367 h 3049904"/>
                <a:gd name="connsiteX13" fmla="*/ 29902 w 2990736"/>
                <a:gd name="connsiteY13" fmla="*/ 3049367 h 3049904"/>
                <a:gd name="connsiteX14" fmla="*/ 318364 w 2990736"/>
                <a:gd name="connsiteY14" fmla="*/ 2637798 h 3049904"/>
                <a:gd name="connsiteX15" fmla="*/ 495615 w 2990736"/>
                <a:gd name="connsiteY15" fmla="*/ 2560624 h 3049904"/>
                <a:gd name="connsiteX16" fmla="*/ 891151 w 2990736"/>
                <a:gd name="connsiteY16" fmla="*/ 2369123 h 3049904"/>
                <a:gd name="connsiteX17" fmla="*/ 1201563 w 2990736"/>
                <a:gd name="connsiteY17" fmla="*/ 1974667 h 3049904"/>
                <a:gd name="connsiteX18" fmla="*/ 1283253 w 2990736"/>
                <a:gd name="connsiteY18" fmla="*/ 1421157 h 3049904"/>
                <a:gd name="connsiteX19" fmla="*/ 1389819 w 2990736"/>
                <a:gd name="connsiteY19" fmla="*/ 1019321 h 3049904"/>
                <a:gd name="connsiteX20" fmla="*/ 2058931 w 2990736"/>
                <a:gd name="connsiteY20" fmla="*/ 800335 h 3049904"/>
                <a:gd name="connsiteX21" fmla="*/ 2165434 w 2990736"/>
                <a:gd name="connsiteY21" fmla="*/ 789264 h 3049904"/>
                <a:gd name="connsiteX22" fmla="*/ 2599271 w 2990736"/>
                <a:gd name="connsiteY22" fmla="*/ 570023 h 3049904"/>
                <a:gd name="connsiteX23" fmla="*/ 2914963 w 2990736"/>
                <a:gd name="connsiteY23" fmla="*/ 176904 h 3049904"/>
                <a:gd name="connsiteX24" fmla="*/ 2989337 w 2990736"/>
                <a:gd name="connsiteY24" fmla="*/ 54622 h 304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0736" h="3049904">
                  <a:moveTo>
                    <a:pt x="2989337" y="-538"/>
                  </a:moveTo>
                  <a:cubicBezTo>
                    <a:pt x="2957526" y="49724"/>
                    <a:pt x="2923806" y="104057"/>
                    <a:pt x="2889769" y="161762"/>
                  </a:cubicBezTo>
                  <a:cubicBezTo>
                    <a:pt x="2802671" y="309365"/>
                    <a:pt x="2692541" y="446533"/>
                    <a:pt x="2579739" y="548010"/>
                  </a:cubicBezTo>
                  <a:cubicBezTo>
                    <a:pt x="2440216" y="673473"/>
                    <a:pt x="2299803" y="744793"/>
                    <a:pt x="2162189" y="759935"/>
                  </a:cubicBezTo>
                  <a:cubicBezTo>
                    <a:pt x="2126434" y="763879"/>
                    <a:pt x="2090614" y="767442"/>
                    <a:pt x="2056005" y="770941"/>
                  </a:cubicBezTo>
                  <a:cubicBezTo>
                    <a:pt x="1792737" y="797344"/>
                    <a:pt x="1544103" y="822284"/>
                    <a:pt x="1368888" y="998389"/>
                  </a:cubicBezTo>
                  <a:cubicBezTo>
                    <a:pt x="1261367" y="1106547"/>
                    <a:pt x="1258059" y="1244988"/>
                    <a:pt x="1253860" y="1420202"/>
                  </a:cubicBezTo>
                  <a:cubicBezTo>
                    <a:pt x="1250297" y="1567551"/>
                    <a:pt x="1245907" y="1751036"/>
                    <a:pt x="1173696" y="1965251"/>
                  </a:cubicBezTo>
                  <a:cubicBezTo>
                    <a:pt x="1121972" y="2118707"/>
                    <a:pt x="1024121" y="2242897"/>
                    <a:pt x="874673" y="2344946"/>
                  </a:cubicBezTo>
                  <a:cubicBezTo>
                    <a:pt x="746221" y="2432553"/>
                    <a:pt x="601418" y="2488414"/>
                    <a:pt x="485053" y="2533267"/>
                  </a:cubicBezTo>
                  <a:cubicBezTo>
                    <a:pt x="411443" y="2561706"/>
                    <a:pt x="347821" y="2586200"/>
                    <a:pt x="303412" y="2612667"/>
                  </a:cubicBezTo>
                  <a:cubicBezTo>
                    <a:pt x="194683" y="2677307"/>
                    <a:pt x="103831" y="2793862"/>
                    <a:pt x="33211" y="2959088"/>
                  </a:cubicBezTo>
                  <a:cubicBezTo>
                    <a:pt x="22904" y="2983201"/>
                    <a:pt x="10879" y="3013676"/>
                    <a:pt x="-1399" y="3049367"/>
                  </a:cubicBezTo>
                  <a:lnTo>
                    <a:pt x="29902" y="3049367"/>
                  </a:lnTo>
                  <a:cubicBezTo>
                    <a:pt x="80800" y="2904819"/>
                    <a:pt x="170697" y="2725659"/>
                    <a:pt x="318364" y="2637798"/>
                  </a:cubicBezTo>
                  <a:cubicBezTo>
                    <a:pt x="360672" y="2612349"/>
                    <a:pt x="423213" y="2588491"/>
                    <a:pt x="495615" y="2560624"/>
                  </a:cubicBezTo>
                  <a:cubicBezTo>
                    <a:pt x="613379" y="2515198"/>
                    <a:pt x="759899" y="2458829"/>
                    <a:pt x="891151" y="2369123"/>
                  </a:cubicBezTo>
                  <a:cubicBezTo>
                    <a:pt x="1046198" y="2263383"/>
                    <a:pt x="1147739" y="2134294"/>
                    <a:pt x="1201563" y="1974667"/>
                  </a:cubicBezTo>
                  <a:cubicBezTo>
                    <a:pt x="1275236" y="1756189"/>
                    <a:pt x="1279627" y="1570286"/>
                    <a:pt x="1283253" y="1421157"/>
                  </a:cubicBezTo>
                  <a:cubicBezTo>
                    <a:pt x="1287261" y="1252431"/>
                    <a:pt x="1290442" y="1119207"/>
                    <a:pt x="1389819" y="1019321"/>
                  </a:cubicBezTo>
                  <a:cubicBezTo>
                    <a:pt x="1557463" y="850596"/>
                    <a:pt x="1789874" y="827310"/>
                    <a:pt x="2058931" y="800335"/>
                  </a:cubicBezTo>
                  <a:cubicBezTo>
                    <a:pt x="2093604" y="796835"/>
                    <a:pt x="2129551" y="793209"/>
                    <a:pt x="2165434" y="789264"/>
                  </a:cubicBezTo>
                  <a:cubicBezTo>
                    <a:pt x="2309155" y="773423"/>
                    <a:pt x="2455104" y="699685"/>
                    <a:pt x="2599271" y="570023"/>
                  </a:cubicBezTo>
                  <a:cubicBezTo>
                    <a:pt x="2714300" y="466638"/>
                    <a:pt x="2826402" y="326988"/>
                    <a:pt x="2914963" y="176904"/>
                  </a:cubicBezTo>
                  <a:cubicBezTo>
                    <a:pt x="2940412" y="134150"/>
                    <a:pt x="2965224" y="93387"/>
                    <a:pt x="2989337" y="54622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C4C6C86-21EA-4237-BA0B-32DB77FB2DA3}"/>
                </a:ext>
              </a:extLst>
            </p:cNvPr>
            <p:cNvSpPr/>
            <p:nvPr/>
          </p:nvSpPr>
          <p:spPr>
            <a:xfrm>
              <a:off x="9263738" y="4054057"/>
              <a:ext cx="2926351" cy="2806169"/>
            </a:xfrm>
            <a:custGeom>
              <a:avLst/>
              <a:gdLst>
                <a:gd name="connsiteX0" fmla="*/ 2924761 w 2926351"/>
                <a:gd name="connsiteY0" fmla="*/ -538 h 2806169"/>
                <a:gd name="connsiteX1" fmla="*/ 2676254 w 2926351"/>
                <a:gd name="connsiteY1" fmla="*/ 367896 h 2806169"/>
                <a:gd name="connsiteX2" fmla="*/ 1919791 w 2926351"/>
                <a:gd name="connsiteY2" fmla="*/ 668892 h 2806169"/>
                <a:gd name="connsiteX3" fmla="*/ 1663522 w 2926351"/>
                <a:gd name="connsiteY3" fmla="*/ 643443 h 2806169"/>
                <a:gd name="connsiteX4" fmla="*/ 1235410 w 2926351"/>
                <a:gd name="connsiteY4" fmla="*/ 1457803 h 2806169"/>
                <a:gd name="connsiteX5" fmla="*/ 1150284 w 2926351"/>
                <a:gd name="connsiteY5" fmla="*/ 1845896 h 2806169"/>
                <a:gd name="connsiteX6" fmla="*/ 954519 w 2926351"/>
                <a:gd name="connsiteY6" fmla="*/ 2100893 h 2806169"/>
                <a:gd name="connsiteX7" fmla="*/ 435811 w 2926351"/>
                <a:gd name="connsiteY7" fmla="*/ 2351181 h 2806169"/>
                <a:gd name="connsiteX8" fmla="*/ 30412 w 2926351"/>
                <a:gd name="connsiteY8" fmla="*/ 2729986 h 2806169"/>
                <a:gd name="connsiteX9" fmla="*/ -1399 w 2926351"/>
                <a:gd name="connsiteY9" fmla="*/ 2805632 h 2806169"/>
                <a:gd name="connsiteX10" fmla="*/ 29967 w 2926351"/>
                <a:gd name="connsiteY10" fmla="*/ 2805632 h 2806169"/>
                <a:gd name="connsiteX11" fmla="*/ 56879 w 2926351"/>
                <a:gd name="connsiteY11" fmla="*/ 2742392 h 2806169"/>
                <a:gd name="connsiteX12" fmla="*/ 443827 w 2926351"/>
                <a:gd name="connsiteY12" fmla="*/ 2379302 h 2806169"/>
                <a:gd name="connsiteX13" fmla="*/ 973479 w 2926351"/>
                <a:gd name="connsiteY13" fmla="*/ 2123160 h 2806169"/>
                <a:gd name="connsiteX14" fmla="*/ 1176687 w 2926351"/>
                <a:gd name="connsiteY14" fmla="*/ 1858430 h 2806169"/>
                <a:gd name="connsiteX15" fmla="*/ 1264613 w 2926351"/>
                <a:gd name="connsiteY15" fmla="*/ 1458184 h 2806169"/>
                <a:gd name="connsiteX16" fmla="*/ 1362908 w 2926351"/>
                <a:gd name="connsiteY16" fmla="*/ 839271 h 2806169"/>
                <a:gd name="connsiteX17" fmla="*/ 1666321 w 2926351"/>
                <a:gd name="connsiteY17" fmla="*/ 672264 h 2806169"/>
                <a:gd name="connsiteX18" fmla="*/ 1914446 w 2926351"/>
                <a:gd name="connsiteY18" fmla="*/ 697012 h 2806169"/>
                <a:gd name="connsiteX19" fmla="*/ 2700049 w 2926351"/>
                <a:gd name="connsiteY19" fmla="*/ 384629 h 2806169"/>
                <a:gd name="connsiteX20" fmla="*/ 2924952 w 2926351"/>
                <a:gd name="connsiteY20" fmla="*/ 53795 h 2806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6351" h="2806169">
                  <a:moveTo>
                    <a:pt x="2924761" y="-538"/>
                  </a:moveTo>
                  <a:cubicBezTo>
                    <a:pt x="2863748" y="97313"/>
                    <a:pt x="2787592" y="215777"/>
                    <a:pt x="2676254" y="367896"/>
                  </a:cubicBezTo>
                  <a:cubicBezTo>
                    <a:pt x="2388875" y="759807"/>
                    <a:pt x="2150420" y="713554"/>
                    <a:pt x="1919791" y="668892"/>
                  </a:cubicBezTo>
                  <a:cubicBezTo>
                    <a:pt x="1831484" y="651714"/>
                    <a:pt x="1748012" y="635554"/>
                    <a:pt x="1663522" y="643443"/>
                  </a:cubicBezTo>
                  <a:cubicBezTo>
                    <a:pt x="1339050" y="674745"/>
                    <a:pt x="1251252" y="842197"/>
                    <a:pt x="1235410" y="1457803"/>
                  </a:cubicBezTo>
                  <a:cubicBezTo>
                    <a:pt x="1231656" y="1604133"/>
                    <a:pt x="1203027" y="1734685"/>
                    <a:pt x="1150284" y="1845896"/>
                  </a:cubicBezTo>
                  <a:cubicBezTo>
                    <a:pt x="1103840" y="1943810"/>
                    <a:pt x="1037101" y="2030730"/>
                    <a:pt x="954519" y="2100893"/>
                  </a:cubicBezTo>
                  <a:cubicBezTo>
                    <a:pt x="797818" y="2235135"/>
                    <a:pt x="604599" y="2302701"/>
                    <a:pt x="435811" y="2351181"/>
                  </a:cubicBezTo>
                  <a:cubicBezTo>
                    <a:pt x="263268" y="2400743"/>
                    <a:pt x="123109" y="2531740"/>
                    <a:pt x="30412" y="2729986"/>
                  </a:cubicBezTo>
                  <a:cubicBezTo>
                    <a:pt x="18324" y="2755943"/>
                    <a:pt x="7826" y="2781328"/>
                    <a:pt x="-1399" y="2805632"/>
                  </a:cubicBezTo>
                  <a:lnTo>
                    <a:pt x="29967" y="2805632"/>
                  </a:lnTo>
                  <a:cubicBezTo>
                    <a:pt x="37919" y="2785082"/>
                    <a:pt x="46827" y="2763896"/>
                    <a:pt x="56879" y="2742392"/>
                  </a:cubicBezTo>
                  <a:cubicBezTo>
                    <a:pt x="118910" y="2609676"/>
                    <a:pt x="236419" y="2438916"/>
                    <a:pt x="443827" y="2379302"/>
                  </a:cubicBezTo>
                  <a:cubicBezTo>
                    <a:pt x="615606" y="2329995"/>
                    <a:pt x="812834" y="2261029"/>
                    <a:pt x="973479" y="2123160"/>
                  </a:cubicBezTo>
                  <a:cubicBezTo>
                    <a:pt x="1059178" y="2050281"/>
                    <a:pt x="1128462" y="1960053"/>
                    <a:pt x="1176687" y="1858430"/>
                  </a:cubicBezTo>
                  <a:cubicBezTo>
                    <a:pt x="1231148" y="1743210"/>
                    <a:pt x="1260731" y="1608523"/>
                    <a:pt x="1264613" y="1458184"/>
                  </a:cubicBezTo>
                  <a:cubicBezTo>
                    <a:pt x="1272883" y="1135939"/>
                    <a:pt x="1302340" y="950800"/>
                    <a:pt x="1362908" y="839271"/>
                  </a:cubicBezTo>
                  <a:cubicBezTo>
                    <a:pt x="1419786" y="734677"/>
                    <a:pt x="1504785" y="687851"/>
                    <a:pt x="1666321" y="672264"/>
                  </a:cubicBezTo>
                  <a:cubicBezTo>
                    <a:pt x="1746611" y="664502"/>
                    <a:pt x="1827984" y="680343"/>
                    <a:pt x="1914446" y="697012"/>
                  </a:cubicBezTo>
                  <a:cubicBezTo>
                    <a:pt x="2142849" y="741548"/>
                    <a:pt x="2401726" y="791491"/>
                    <a:pt x="2700049" y="384629"/>
                  </a:cubicBezTo>
                  <a:cubicBezTo>
                    <a:pt x="2797390" y="251914"/>
                    <a:pt x="2867884" y="144393"/>
                    <a:pt x="2924952" y="53795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</p:grp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FD5A123-93BD-451E-932B-5D53E8A1B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2268" y="404134"/>
            <a:ext cx="11450638" cy="0"/>
          </a:xfrm>
          <a:noFill/>
          <a:ln w="3175">
            <a:solidFill>
              <a:schemeClr val="tx1"/>
            </a:solidFill>
          </a:ln>
        </p:spPr>
        <p:txBody>
          <a:bodyPr/>
          <a:lstStyle>
            <a:lvl1pPr eaLnBrk="0" latinLnBrk="0"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C824F3-7D9C-4AF8-9159-E46036B168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latinLnBrk="0">
              <a:defRPr/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30325733-3BFC-415B-AA4C-ECA31E55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5400000">
            <a:off x="10889285" y="1026262"/>
            <a:ext cx="1555747" cy="31149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3175">
            <a:solidFill>
              <a:schemeClr val="tx2"/>
            </a:solidFill>
          </a:ln>
        </p:spPr>
        <p:txBody>
          <a:bodyPr/>
          <a:lstStyle>
            <a:lvl1pPr eaLnBrk="0" latinLnBrk="0"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8192752"/>
      </p:ext>
    </p:extLst>
  </p:cSld>
  <p:clrMapOvr>
    <a:masterClrMapping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5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1A420A-F439-40A4-A85B-08F9EE568E2B}"/>
              </a:ext>
            </a:extLst>
          </p:cNvPr>
          <p:cNvSpPr/>
          <p:nvPr userDrawn="1"/>
        </p:nvSpPr>
        <p:spPr>
          <a:xfrm>
            <a:off x="11339512" y="295275"/>
            <a:ext cx="280987" cy="1428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sp>
        <p:nvSpPr>
          <p:cNvPr id="11" name="Graphic 3">
            <a:extLst>
              <a:ext uri="{FF2B5EF4-FFF2-40B4-BE49-F238E27FC236}">
                <a16:creationId xmlns:a16="http://schemas.microsoft.com/office/drawing/2014/main" id="{3E1D3C52-5E7F-48FD-8748-2DF4B7E7B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11341190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rgbClr val="8DD6D9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3" name="Graphic 14">
            <a:extLst>
              <a:ext uri="{FF2B5EF4-FFF2-40B4-BE49-F238E27FC236}">
                <a16:creationId xmlns:a16="http://schemas.microsoft.com/office/drawing/2014/main" id="{C2791B4F-D36D-45BA-9A01-2330BBD92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3277" y="4234631"/>
            <a:ext cx="5267138" cy="2623369"/>
          </a:xfrm>
          <a:custGeom>
            <a:avLst/>
            <a:gdLst>
              <a:gd name="connsiteX0" fmla="*/ 5266649 w 5267138"/>
              <a:gd name="connsiteY0" fmla="*/ 1382817 h 2623369"/>
              <a:gd name="connsiteX1" fmla="*/ 4461435 w 5267138"/>
              <a:gd name="connsiteY1" fmla="*/ 1635574 h 2623369"/>
              <a:gd name="connsiteX2" fmla="*/ 1744693 w 5267138"/>
              <a:gd name="connsiteY2" fmla="*/ -111 h 2623369"/>
              <a:gd name="connsiteX3" fmla="*/ -489 w 5267138"/>
              <a:gd name="connsiteY3" fmla="*/ 2623002 h 2623369"/>
              <a:gd name="connsiteX4" fmla="*/ 5266613 w 5267138"/>
              <a:gd name="connsiteY4" fmla="*/ 2620203 h 262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7138" h="2623369">
                <a:moveTo>
                  <a:pt x="5266649" y="1382817"/>
                </a:moveTo>
                <a:cubicBezTo>
                  <a:pt x="5045483" y="1445408"/>
                  <a:pt x="4785251" y="1532005"/>
                  <a:pt x="4461435" y="1635574"/>
                </a:cubicBezTo>
                <a:cubicBezTo>
                  <a:pt x="3415798" y="1970068"/>
                  <a:pt x="3301662" y="-26326"/>
                  <a:pt x="1744693" y="-111"/>
                </a:cubicBezTo>
                <a:cubicBezTo>
                  <a:pt x="187725" y="26103"/>
                  <a:pt x="-489" y="2623002"/>
                  <a:pt x="-489" y="2623002"/>
                </a:cubicBezTo>
                <a:lnTo>
                  <a:pt x="5266613" y="2620203"/>
                </a:lnTo>
                <a:close/>
              </a:path>
            </a:pathLst>
          </a:custGeom>
          <a:solidFill>
            <a:srgbClr val="1AB78F"/>
          </a:solidFill>
          <a:ln w="3681" cap="flat">
            <a:noFill/>
            <a:prstDash val="solid"/>
            <a:miter/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40521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697965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5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3">
            <a:extLst>
              <a:ext uri="{FF2B5EF4-FFF2-40B4-BE49-F238E27FC236}">
                <a16:creationId xmlns:a16="http://schemas.microsoft.com/office/drawing/2014/main" id="{3E1D3C52-5E7F-48FD-8748-2DF4B7E7B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11341190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chemeClr val="accent2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3" name="Graphic 11">
            <a:extLst>
              <a:ext uri="{FF2B5EF4-FFF2-40B4-BE49-F238E27FC236}">
                <a16:creationId xmlns:a16="http://schemas.microsoft.com/office/drawing/2014/main" id="{C786D5E2-6728-4A94-B502-DA84E3DD5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3277" y="4234631"/>
            <a:ext cx="5267138" cy="2623369"/>
          </a:xfrm>
          <a:custGeom>
            <a:avLst/>
            <a:gdLst>
              <a:gd name="connsiteX0" fmla="*/ 5266649 w 5267138"/>
              <a:gd name="connsiteY0" fmla="*/ 1382817 h 2623369"/>
              <a:gd name="connsiteX1" fmla="*/ 4461435 w 5267138"/>
              <a:gd name="connsiteY1" fmla="*/ 1635574 h 2623369"/>
              <a:gd name="connsiteX2" fmla="*/ 1744693 w 5267138"/>
              <a:gd name="connsiteY2" fmla="*/ -111 h 2623369"/>
              <a:gd name="connsiteX3" fmla="*/ -489 w 5267138"/>
              <a:gd name="connsiteY3" fmla="*/ 2623002 h 2623369"/>
              <a:gd name="connsiteX4" fmla="*/ 5266613 w 5267138"/>
              <a:gd name="connsiteY4" fmla="*/ 2620203 h 262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7138" h="2623369">
                <a:moveTo>
                  <a:pt x="5266649" y="1382817"/>
                </a:moveTo>
                <a:cubicBezTo>
                  <a:pt x="5045483" y="1445408"/>
                  <a:pt x="4785251" y="1532005"/>
                  <a:pt x="4461435" y="1635574"/>
                </a:cubicBezTo>
                <a:cubicBezTo>
                  <a:pt x="3415798" y="1970068"/>
                  <a:pt x="3301662" y="-26326"/>
                  <a:pt x="1744693" y="-111"/>
                </a:cubicBezTo>
                <a:cubicBezTo>
                  <a:pt x="187725" y="26103"/>
                  <a:pt x="-489" y="2623002"/>
                  <a:pt x="-489" y="2623002"/>
                </a:cubicBezTo>
                <a:lnTo>
                  <a:pt x="5266613" y="2620203"/>
                </a:lnTo>
                <a:close/>
              </a:path>
            </a:pathLst>
          </a:custGeom>
          <a:solidFill>
            <a:srgbClr val="FBAC2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40521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638800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2000" y="219071"/>
            <a:ext cx="5756914" cy="6410328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(906 x 1010 px)</a:t>
            </a:r>
            <a:endParaRPr lang="en-AU" dirty="0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C672C384-B764-4DF4-B04D-B674B3B60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6008914" y="219071"/>
            <a:ext cx="6183086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rgbClr val="FDDEF2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64E37A08-81F8-4E3A-9BE7-541E45EC2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252000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chemeClr val="accent1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CC2796-62C1-47F9-BFB5-BC271CA29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72501" y="857210"/>
            <a:ext cx="5148024" cy="584775"/>
          </a:xfrm>
        </p:spPr>
        <p:txBody>
          <a:bodyPr/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/>
              <a:t>Subheading</a:t>
            </a:r>
            <a:endParaRPr lang="en-AU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181ABF-A926-4BB1-817F-86F5CD3C9E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2501" y="1590674"/>
            <a:ext cx="5149611" cy="4389438"/>
          </a:xfrm>
        </p:spPr>
        <p:txBody>
          <a:bodyPr/>
          <a:lstStyle>
            <a:lvl1pPr>
              <a:spcAft>
                <a:spcPts val="1800"/>
              </a:spcAft>
              <a:defRPr b="0">
                <a:solidFill>
                  <a:schemeClr val="tx1"/>
                </a:solidFill>
              </a:defRPr>
            </a:lvl1pPr>
            <a:lvl2pPr marL="144000" indent="-144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88000" indent="-144000">
              <a:defRPr>
                <a:solidFill>
                  <a:schemeClr val="tx1"/>
                </a:solidFill>
              </a:defRPr>
            </a:lvl3pPr>
            <a:lvl4pPr marL="432000" indent="-14400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15756102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2000" y="219071"/>
            <a:ext cx="5756914" cy="6410328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(906 x 1010 px)</a:t>
            </a:r>
            <a:endParaRPr lang="en-AU" dirty="0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C672C384-B764-4DF4-B04D-B674B3B60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6008914" y="219071"/>
            <a:ext cx="6183086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rgbClr val="FFF4CF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64E37A08-81F8-4E3A-9BE7-541E45EC2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252000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chemeClr val="accent2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CC2796-62C1-47F9-BFB5-BC271CA29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72501" y="857210"/>
            <a:ext cx="5148024" cy="584775"/>
          </a:xfrm>
        </p:spPr>
        <p:txBody>
          <a:bodyPr/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/>
              <a:t>Subheading</a:t>
            </a:r>
            <a:endParaRPr lang="en-AU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181ABF-A926-4BB1-817F-86F5CD3C9E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2501" y="1590674"/>
            <a:ext cx="5149611" cy="4389438"/>
          </a:xfrm>
        </p:spPr>
        <p:txBody>
          <a:bodyPr/>
          <a:lstStyle>
            <a:lvl1pPr>
              <a:spcAft>
                <a:spcPts val="1800"/>
              </a:spcAft>
              <a:defRPr b="0">
                <a:solidFill>
                  <a:schemeClr val="tx1"/>
                </a:solidFill>
              </a:defRPr>
            </a:lvl1pPr>
            <a:lvl2pPr marL="144000" indent="-144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88000" indent="-144000">
              <a:defRPr>
                <a:solidFill>
                  <a:schemeClr val="tx1"/>
                </a:solidFill>
              </a:defRPr>
            </a:lvl3pPr>
            <a:lvl4pPr marL="432000" indent="-14400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01971484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3B0201-8F69-4A06-9CB1-8727DD6AE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8331200" cy="6410329"/>
          </a:xfrm>
          <a:prstGeom prst="rect">
            <a:avLst/>
          </a:prstGeom>
          <a:solidFill>
            <a:schemeClr val="accent1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CC2796-62C1-47F9-BFB5-BC271CA29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557" y="1307153"/>
            <a:ext cx="6274241" cy="738664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Subheading</a:t>
            </a:r>
            <a:endParaRPr lang="en-AU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181ABF-A926-4BB1-817F-86F5CD3C9E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4558" y="2481488"/>
            <a:ext cx="6274242" cy="3599642"/>
          </a:xfrm>
        </p:spPr>
        <p:txBody>
          <a:bodyPr/>
          <a:lstStyle>
            <a:lvl1pPr>
              <a:spcBef>
                <a:spcPts val="0"/>
              </a:spcBef>
              <a:spcAft>
                <a:spcPts val="1700"/>
              </a:spcAft>
              <a:defRPr sz="2400"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700">
                <a:solidFill>
                  <a:schemeClr val="bg1"/>
                </a:solidFill>
                <a:latin typeface="Public Sans Medium" pitchFamily="2" charset="0"/>
              </a:defRPr>
            </a:lvl2pPr>
            <a:lvl3pPr marL="144000" indent="-144000">
              <a:defRPr sz="1700">
                <a:solidFill>
                  <a:schemeClr val="bg1"/>
                </a:solidFill>
              </a:defRPr>
            </a:lvl3pPr>
            <a:lvl4pPr marL="288000" indent="-144000">
              <a:defRPr sz="1700">
                <a:solidFill>
                  <a:schemeClr val="bg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5440D2-FC81-485B-9867-E1AB0036F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536575"/>
            <a:ext cx="7455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1F5C4C-5B01-4AE8-AC7F-2AF54A978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6309302"/>
            <a:ext cx="7455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31200" y="219071"/>
            <a:ext cx="3860800" cy="641032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(608 x 1010 px)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6112317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3B0201-8F69-4A06-9CB1-8727DD6AE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8331200" cy="6410329"/>
          </a:xfrm>
          <a:prstGeom prst="rect">
            <a:avLst/>
          </a:prstGeom>
          <a:solidFill>
            <a:srgbClr val="941B00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CC2796-62C1-47F9-BFB5-BC271CA29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557" y="1307153"/>
            <a:ext cx="6274241" cy="738664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Subheading</a:t>
            </a:r>
            <a:endParaRPr lang="en-AU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5440D2-FC81-485B-9867-E1AB0036F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536575"/>
            <a:ext cx="7455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1F5C4C-5B01-4AE8-AC7F-2AF54A978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6309302"/>
            <a:ext cx="7455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31200" y="219071"/>
            <a:ext cx="3860800" cy="641032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(608 x 1010 px)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050CB89-D85F-45EE-B71B-5EECF7BEE5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4558" y="2481488"/>
            <a:ext cx="6274242" cy="3599642"/>
          </a:xfrm>
        </p:spPr>
        <p:txBody>
          <a:bodyPr/>
          <a:lstStyle>
            <a:lvl1pPr>
              <a:spcBef>
                <a:spcPts val="0"/>
              </a:spcBef>
              <a:spcAft>
                <a:spcPts val="1700"/>
              </a:spcAft>
              <a:defRPr sz="2400"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700">
                <a:solidFill>
                  <a:schemeClr val="bg1"/>
                </a:solidFill>
                <a:latin typeface="Public Sans Medium" pitchFamily="2" charset="0"/>
              </a:defRPr>
            </a:lvl2pPr>
            <a:lvl3pPr marL="144000" indent="-144000">
              <a:defRPr sz="1700">
                <a:solidFill>
                  <a:schemeClr val="bg1"/>
                </a:solidFill>
              </a:defRPr>
            </a:lvl3pPr>
            <a:lvl4pPr marL="288000" indent="-144000">
              <a:defRPr sz="1700">
                <a:solidFill>
                  <a:schemeClr val="bg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39828062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6E3A1A-2867-415A-9F16-253CE4834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33536" y="219071"/>
            <a:ext cx="3358464" cy="6410328"/>
          </a:xfrm>
          <a:prstGeom prst="rect">
            <a:avLst/>
          </a:prstGeom>
          <a:solidFill>
            <a:srgbClr val="CB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8132148-73E0-4C9A-8340-A7E1BB5DC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4302" y="1270000"/>
            <a:ext cx="5627698" cy="4906036"/>
          </a:xfrm>
          <a:prstGeom prst="rect">
            <a:avLst/>
          </a:prstGeom>
        </p:spPr>
      </p:pic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92E3FDB-9930-433F-BED5-363DAE7625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1"/>
            <a:ext cx="8839200" cy="6410328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(1392 x 1010 px)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9A81D-1666-4B64-BEF7-CB2DA021E1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66430" y="219075"/>
            <a:ext cx="4325571" cy="632275"/>
          </a:xfrm>
          <a:solidFill>
            <a:schemeClr val="accent1"/>
          </a:solidFill>
        </p:spPr>
        <p:txBody>
          <a:bodyPr wrap="none" lIns="72000" tIns="54000" rIns="216000" bIns="54000">
            <a:noAutofit/>
          </a:bodyPr>
          <a:lstStyle>
            <a:lvl1pPr algn="r">
              <a:defRPr sz="34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Imagine where we’ll</a:t>
            </a:r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6E7BEB-C97D-4049-9BE0-A0E4CAB915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36245" y="785090"/>
            <a:ext cx="3355755" cy="551586"/>
          </a:xfrm>
          <a:solidFill>
            <a:schemeClr val="accent1"/>
          </a:solidFill>
        </p:spPr>
        <p:txBody>
          <a:bodyPr vert="horz" wrap="none" lIns="72000" tIns="0" rIns="216000" bIns="54000" rtlCol="0" anchor="t">
            <a:noAutofit/>
          </a:bodyPr>
          <a:lstStyle>
            <a:lvl1pPr algn="r">
              <a:lnSpc>
                <a:spcPct val="95000"/>
              </a:lnSpc>
              <a:defRPr lang="en-AU" sz="3400" b="0" dirty="0">
                <a:solidFill>
                  <a:schemeClr val="bg1"/>
                </a:solidFill>
                <a:latin typeface="Public Sans Light" pitchFamily="2" charset="0"/>
                <a:ea typeface="+mj-ea"/>
                <a:cs typeface="+mj-cs"/>
              </a:defRPr>
            </a:lvl1pPr>
          </a:lstStyle>
          <a:p>
            <a:pPr lvl="0" algn="r">
              <a:spcBef>
                <a:spcPct val="0"/>
              </a:spcBef>
            </a:pPr>
            <a:r>
              <a:rPr lang="en-US"/>
              <a:t>take NSW next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22A6F-4F26-482D-A1FD-6F0004403C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169005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6E3A1A-2867-415A-9F16-253CE4834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33536" y="219071"/>
            <a:ext cx="3358464" cy="6410328"/>
          </a:xfrm>
          <a:prstGeom prst="rect">
            <a:avLst/>
          </a:prstGeom>
          <a:solidFill>
            <a:srgbClr val="FFF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8132148-73E0-4C9A-8340-A7E1BB5DC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4302" y="1270000"/>
            <a:ext cx="5627698" cy="4906036"/>
          </a:xfrm>
          <a:prstGeom prst="rect">
            <a:avLst/>
          </a:prstGeom>
        </p:spPr>
      </p:pic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92E3FDB-9930-433F-BED5-363DAE7625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1"/>
            <a:ext cx="8839200" cy="6410328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(1392 x 1010 px)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9A81D-1666-4B64-BEF7-CB2DA021E1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66430" y="219075"/>
            <a:ext cx="4325571" cy="632275"/>
          </a:xfrm>
          <a:solidFill>
            <a:schemeClr val="accent2"/>
          </a:solidFill>
        </p:spPr>
        <p:txBody>
          <a:bodyPr wrap="none" lIns="72000" tIns="54000" rIns="216000" bIns="54000">
            <a:noAutofit/>
          </a:bodyPr>
          <a:lstStyle>
            <a:lvl1pPr algn="r">
              <a:defRPr sz="34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Imagine where we’ll</a:t>
            </a:r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6E7BEB-C97D-4049-9BE0-A0E4CAB915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36245" y="785090"/>
            <a:ext cx="3355755" cy="551586"/>
          </a:xfrm>
          <a:solidFill>
            <a:schemeClr val="accent2"/>
          </a:solidFill>
        </p:spPr>
        <p:txBody>
          <a:bodyPr vert="horz" wrap="none" lIns="72000" tIns="0" rIns="216000" bIns="54000" rtlCol="0" anchor="t">
            <a:noAutofit/>
          </a:bodyPr>
          <a:lstStyle>
            <a:lvl1pPr algn="r">
              <a:lnSpc>
                <a:spcPct val="95000"/>
              </a:lnSpc>
              <a:defRPr lang="en-AU" sz="3400" b="0" dirty="0">
                <a:solidFill>
                  <a:schemeClr val="bg1"/>
                </a:solidFill>
                <a:latin typeface="Public Sans Light" pitchFamily="2" charset="0"/>
                <a:ea typeface="+mj-ea"/>
                <a:cs typeface="+mj-cs"/>
              </a:defRPr>
            </a:lvl1pPr>
          </a:lstStyle>
          <a:p>
            <a:pPr lvl="0" algn="r">
              <a:spcBef>
                <a:spcPct val="0"/>
              </a:spcBef>
            </a:pPr>
            <a:r>
              <a:rPr lang="en-US"/>
              <a:t>take NSW next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22A6F-4F26-482D-A1FD-6F0004403C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1419938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4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3B0201-8F69-4A06-9CB1-8727DD6AE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8521700" cy="6410329"/>
          </a:xfrm>
          <a:prstGeom prst="rect">
            <a:avLst/>
          </a:prstGeom>
          <a:solidFill>
            <a:schemeClr val="accent4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181ABF-A926-4BB1-817F-86F5CD3C9E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5486" y="1338488"/>
            <a:ext cx="7030113" cy="4186012"/>
          </a:xfrm>
        </p:spPr>
        <p:txBody>
          <a:bodyPr/>
          <a:lstStyle>
            <a:lvl1pPr>
              <a:spcBef>
                <a:spcPts val="0"/>
              </a:spcBef>
              <a:spcAft>
                <a:spcPts val="1700"/>
              </a:spcAft>
              <a:defRPr sz="36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2pPr>
            <a:lvl3pPr marL="144000" indent="-144000">
              <a:defRPr sz="2400">
                <a:solidFill>
                  <a:schemeClr val="tx1"/>
                </a:solidFill>
              </a:defRPr>
            </a:lvl3pPr>
            <a:lvl4pPr marL="288000" indent="-144000">
              <a:defRPr sz="2400">
                <a:solidFill>
                  <a:schemeClr val="tx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B01CE0-A99E-4755-875C-23590F1A4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21700" y="219071"/>
            <a:ext cx="3670300" cy="6410328"/>
          </a:xfrm>
          <a:solidFill>
            <a:schemeClr val="bg2"/>
          </a:solidFill>
        </p:spPr>
        <p:txBody>
          <a:bodyPr lIns="180000" tIns="288000" rIns="360000" bIns="288000" anchor="t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(578 x 1010 px)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67036110"/>
      </p:ext>
    </p:extLst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4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3B0201-8F69-4A06-9CB1-8727DD6AE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8521700" cy="6410329"/>
          </a:xfrm>
          <a:prstGeom prst="rect">
            <a:avLst/>
          </a:prstGeom>
          <a:solidFill>
            <a:srgbClr val="FDE079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181ABF-A926-4BB1-817F-86F5CD3C9E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5486" y="1338488"/>
            <a:ext cx="7030113" cy="4186012"/>
          </a:xfrm>
        </p:spPr>
        <p:txBody>
          <a:bodyPr/>
          <a:lstStyle>
            <a:lvl1pPr>
              <a:spcBef>
                <a:spcPts val="0"/>
              </a:spcBef>
              <a:spcAft>
                <a:spcPts val="1700"/>
              </a:spcAft>
              <a:defRPr sz="36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2pPr>
            <a:lvl3pPr marL="144000" indent="-144000">
              <a:defRPr sz="2400">
                <a:solidFill>
                  <a:schemeClr val="tx1"/>
                </a:solidFill>
              </a:defRPr>
            </a:lvl3pPr>
            <a:lvl4pPr marL="288000" indent="-144000">
              <a:defRPr sz="2400">
                <a:solidFill>
                  <a:schemeClr val="tx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B01CE0-A99E-4755-875C-23590F1A4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21700" y="219071"/>
            <a:ext cx="3670300" cy="6410328"/>
          </a:xfrm>
          <a:solidFill>
            <a:schemeClr val="bg2"/>
          </a:solidFill>
        </p:spPr>
        <p:txBody>
          <a:bodyPr lIns="180000" tIns="288000" rIns="360000" bIns="288000" anchor="t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(578 x 1010 px)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746078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28FE3-4061-42F7-B1BB-28319458C1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536575"/>
            <a:ext cx="5929313" cy="11079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D9FAC624-06D3-4EA5-8BA1-88628EB44C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40600" y="219073"/>
            <a:ext cx="4851399" cy="635589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C824F3-7D9C-4AF8-9159-E46036B168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ED708AC-A1C1-4093-9676-378300DC6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2268" y="404134"/>
            <a:ext cx="11450638" cy="0"/>
          </a:xfrm>
          <a:noFill/>
          <a:ln w="3175"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240D9CE-D208-4551-86D9-27D860653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511412" y="404135"/>
            <a:ext cx="311494" cy="1555747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3175">
            <a:solidFill>
              <a:schemeClr val="tx2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0564417"/>
      </p:ext>
    </p:extLst>
  </p:cSld>
  <p:clrMapOvr>
    <a:masterClrMapping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5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313C30-EFC9-4F89-8E2B-CC0624BE6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6315075"/>
            <a:ext cx="12192000" cy="314325"/>
          </a:xfrm>
          <a:prstGeom prst="rect">
            <a:avLst/>
          </a:prstGeom>
          <a:solidFill>
            <a:schemeClr val="accent3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32CDF3F-C66A-4F6A-8279-67732DCEFC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1"/>
            <a:ext cx="12192000" cy="6096004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(1920 x 961 px)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9E8187-5418-4E7E-BE71-E1D49F44C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242567"/>
      </p:ext>
    </p:extLst>
  </p:cSld>
  <p:clrMapOvr>
    <a:masterClrMapping/>
  </p:clrMapOvr>
  <p:transition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5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313C30-EFC9-4F89-8E2B-CC0624BE6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6315075"/>
            <a:ext cx="12192000" cy="314325"/>
          </a:xfrm>
          <a:prstGeom prst="rect">
            <a:avLst/>
          </a:prstGeom>
          <a:solidFill>
            <a:schemeClr val="accent2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32CDF3F-C66A-4F6A-8279-67732DCEFC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1"/>
            <a:ext cx="12192000" cy="6096004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(1920 x 961 px)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9E8187-5418-4E7E-BE71-E1D49F44C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7071716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8F9A1D-D754-442E-9BDC-95C9C1E2A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12192000" cy="6410329"/>
          </a:xfrm>
          <a:prstGeom prst="rect">
            <a:avLst/>
          </a:prstGeom>
          <a:solidFill>
            <a:srgbClr val="FDDEF2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D3B7668-672F-4A3E-96CF-77BABE0AA5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7537" y="2371725"/>
            <a:ext cx="5392737" cy="3943350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(849 x 621 px)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201536-2569-4E6A-8D0A-F61F3207D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DC011EA-2A3D-4549-BFA2-B7A78719E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91312" y="2377440"/>
            <a:ext cx="4862059" cy="3944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7C023-B22F-48BD-887B-ABDC0F439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ACE2CB-852F-4B50-93D7-AA96CC1F6D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538" y="536575"/>
            <a:ext cx="10935834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13DC5DC-DCD3-4606-A87D-5DA12D8444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538" y="1151615"/>
            <a:ext cx="10935834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3674021299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DC011EA-2A3D-4549-BFA2-B7A78719E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888" y="2098039"/>
            <a:ext cx="5392737" cy="4217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D3B7668-672F-4A3E-96CF-77BABE0AA5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2098039"/>
            <a:ext cx="5153025" cy="4217036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(812 x 665 px)</a:t>
            </a:r>
            <a:endParaRPr lang="en-AU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D8CD3F-049A-4376-853C-7374714B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7C023-B22F-48BD-887B-ABDC0F439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023A91-FA88-4AFF-B844-CF81D345A1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424B221-39C5-4E73-AF80-AE0DC803D9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4047277272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CD7943B-9FBA-4FF6-A5D4-DAF565F6429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219071"/>
            <a:ext cx="4838700" cy="6410329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(762 x 1010 px)</a:t>
            </a:r>
            <a:endParaRPr lang="en-AU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FE93817-9AFB-450F-8616-7D4D49BCFD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01687" y="1338488"/>
            <a:ext cx="5720426" cy="4147912"/>
          </a:xfrm>
        </p:spPr>
        <p:txBody>
          <a:bodyPr/>
          <a:lstStyle>
            <a:lvl1pPr>
              <a:spcBef>
                <a:spcPts val="0"/>
              </a:spcBef>
              <a:spcAft>
                <a:spcPts val="1700"/>
              </a:spcAft>
              <a:defRPr sz="3600" b="0">
                <a:solidFill>
                  <a:schemeClr val="accent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400">
                <a:solidFill>
                  <a:schemeClr val="accent1"/>
                </a:solidFill>
              </a:defRPr>
            </a:lvl2pPr>
            <a:lvl3pPr marL="144000" indent="-144000">
              <a:defRPr sz="2400">
                <a:solidFill>
                  <a:schemeClr val="accent1"/>
                </a:solidFill>
              </a:defRPr>
            </a:lvl3pPr>
            <a:lvl4pPr marL="288000" indent="-144000">
              <a:defRPr sz="2400">
                <a:solidFill>
                  <a:schemeClr val="accent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16A0E2-140D-4744-B7CE-BE289D417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503068" y="1338488"/>
            <a:ext cx="0" cy="403043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D9CDA6-611E-484F-B2AC-9C8DDD3CB6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13964460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DC011EA-2A3D-4549-BFA2-B7A78719E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888" y="2380343"/>
            <a:ext cx="5392737" cy="3934729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D8CD3F-049A-4376-853C-7374714B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D871039-2A13-4132-82E5-24E897E623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0" y="2380343"/>
            <a:ext cx="5648325" cy="28652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7C023-B22F-48BD-887B-ABDC0F439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FAE139A-CD71-489A-8FA4-B2763908C25F}"/>
              </a:ext>
            </a:extLst>
          </p:cNvPr>
          <p:cNvGrpSpPr/>
          <p:nvPr userDrawn="1"/>
        </p:nvGrpSpPr>
        <p:grpSpPr>
          <a:xfrm>
            <a:off x="8516400" y="5384081"/>
            <a:ext cx="3046909" cy="1474831"/>
            <a:chOff x="8839133" y="5384081"/>
            <a:chExt cx="3046909" cy="1474831"/>
          </a:xfrm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9891F7F-70EE-49C4-A055-B52B7CB28BA5}"/>
                </a:ext>
              </a:extLst>
            </p:cNvPr>
            <p:cNvSpPr/>
            <p:nvPr/>
          </p:nvSpPr>
          <p:spPr>
            <a:xfrm>
              <a:off x="8839133" y="5384081"/>
              <a:ext cx="3046909" cy="1474831"/>
            </a:xfrm>
            <a:custGeom>
              <a:avLst/>
              <a:gdLst>
                <a:gd name="connsiteX0" fmla="*/ 599902 w 3046909"/>
                <a:gd name="connsiteY0" fmla="*/ 1474414 h 1474831"/>
                <a:gd name="connsiteX1" fmla="*/ 666450 w 3046909"/>
                <a:gd name="connsiteY1" fmla="*/ 1086367 h 1474831"/>
                <a:gd name="connsiteX2" fmla="*/ 2253904 w 3046909"/>
                <a:gd name="connsiteY2" fmla="*/ 713861 h 1474831"/>
                <a:gd name="connsiteX3" fmla="*/ 2453794 w 3046909"/>
                <a:gd name="connsiteY3" fmla="*/ 1474414 h 1474831"/>
                <a:gd name="connsiteX4" fmla="*/ 3046406 w 3046909"/>
                <a:gd name="connsiteY4" fmla="*/ 1474414 h 1474831"/>
                <a:gd name="connsiteX5" fmla="*/ 3013455 w 3046909"/>
                <a:gd name="connsiteY5" fmla="*/ 1105537 h 1474831"/>
                <a:gd name="connsiteX6" fmla="*/ 1328149 w 3046909"/>
                <a:gd name="connsiteY6" fmla="*/ 3447 h 1474831"/>
                <a:gd name="connsiteX7" fmla="*/ -503 w 3046909"/>
                <a:gd name="connsiteY7" fmla="*/ 1474414 h 1474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6909" h="1474831">
                  <a:moveTo>
                    <a:pt x="599902" y="1474414"/>
                  </a:moveTo>
                  <a:cubicBezTo>
                    <a:pt x="612526" y="1331520"/>
                    <a:pt x="633054" y="1183484"/>
                    <a:pt x="666450" y="1086367"/>
                  </a:cubicBezTo>
                  <a:cubicBezTo>
                    <a:pt x="875513" y="478169"/>
                    <a:pt x="1939374" y="379182"/>
                    <a:pt x="2253904" y="713861"/>
                  </a:cubicBezTo>
                  <a:cubicBezTo>
                    <a:pt x="2403209" y="872717"/>
                    <a:pt x="2440123" y="1185867"/>
                    <a:pt x="2453794" y="1474414"/>
                  </a:cubicBezTo>
                  <a:lnTo>
                    <a:pt x="3046406" y="1474414"/>
                  </a:lnTo>
                  <a:cubicBezTo>
                    <a:pt x="3038346" y="1353696"/>
                    <a:pt x="3027659" y="1229060"/>
                    <a:pt x="3013455" y="1105537"/>
                  </a:cubicBezTo>
                  <a:cubicBezTo>
                    <a:pt x="2912486" y="359122"/>
                    <a:pt x="2560262" y="-44711"/>
                    <a:pt x="1328149" y="3447"/>
                  </a:cubicBezTo>
                  <a:cubicBezTo>
                    <a:pt x="408428" y="39427"/>
                    <a:pt x="100889" y="928757"/>
                    <a:pt x="-503" y="1474414"/>
                  </a:cubicBezTo>
                  <a:close/>
                </a:path>
              </a:pathLst>
            </a:custGeom>
            <a:solidFill>
              <a:srgbClr val="FBAC23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15B62B9-101F-4110-84B6-CC42D9C19852}"/>
                </a:ext>
              </a:extLst>
            </p:cNvPr>
            <p:cNvSpPr/>
            <p:nvPr/>
          </p:nvSpPr>
          <p:spPr>
            <a:xfrm>
              <a:off x="9048062" y="5560817"/>
              <a:ext cx="2649822" cy="1298095"/>
            </a:xfrm>
            <a:custGeom>
              <a:avLst/>
              <a:gdLst>
                <a:gd name="connsiteX0" fmla="*/ 170465 w 2649822"/>
                <a:gd name="connsiteY0" fmla="*/ 1297678 h 1298095"/>
                <a:gd name="connsiteX1" fmla="*/ 257096 w 2649822"/>
                <a:gd name="connsiteY1" fmla="*/ 896607 h 1298095"/>
                <a:gd name="connsiteX2" fmla="*/ 1072999 w 2649822"/>
                <a:gd name="connsiteY2" fmla="*/ 185971 h 1298095"/>
                <a:gd name="connsiteX3" fmla="*/ 1852944 w 2649822"/>
                <a:gd name="connsiteY3" fmla="*/ 241275 h 1298095"/>
                <a:gd name="connsiteX4" fmla="*/ 2437808 w 2649822"/>
                <a:gd name="connsiteY4" fmla="*/ 1029770 h 1298095"/>
                <a:gd name="connsiteX5" fmla="*/ 2452324 w 2649822"/>
                <a:gd name="connsiteY5" fmla="*/ 1297678 h 1298095"/>
                <a:gd name="connsiteX6" fmla="*/ 2649320 w 2649822"/>
                <a:gd name="connsiteY6" fmla="*/ 1297678 h 1298095"/>
                <a:gd name="connsiteX7" fmla="*/ 2598112 w 2649822"/>
                <a:gd name="connsiteY7" fmla="*/ 825071 h 1298095"/>
                <a:gd name="connsiteX8" fmla="*/ 1381495 w 2649822"/>
                <a:gd name="connsiteY8" fmla="*/ -338 h 1298095"/>
                <a:gd name="connsiteX9" fmla="*/ 294523 w 2649822"/>
                <a:gd name="connsiteY9" fmla="*/ 471111 h 1298095"/>
                <a:gd name="connsiteX10" fmla="*/ -503 w 2649822"/>
                <a:gd name="connsiteY10" fmla="*/ 1297678 h 129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49822" h="1298095">
                  <a:moveTo>
                    <a:pt x="170465" y="1297678"/>
                  </a:moveTo>
                  <a:cubicBezTo>
                    <a:pt x="188811" y="1169791"/>
                    <a:pt x="216197" y="1028278"/>
                    <a:pt x="257096" y="896607"/>
                  </a:cubicBezTo>
                  <a:cubicBezTo>
                    <a:pt x="377146" y="510274"/>
                    <a:pt x="763523" y="264764"/>
                    <a:pt x="1072999" y="185971"/>
                  </a:cubicBezTo>
                  <a:cubicBezTo>
                    <a:pt x="1393117" y="104483"/>
                    <a:pt x="1612154" y="160366"/>
                    <a:pt x="1852944" y="241275"/>
                  </a:cubicBezTo>
                  <a:cubicBezTo>
                    <a:pt x="2253013" y="375730"/>
                    <a:pt x="2408130" y="775221"/>
                    <a:pt x="2437808" y="1029770"/>
                  </a:cubicBezTo>
                  <a:cubicBezTo>
                    <a:pt x="2443708" y="1080221"/>
                    <a:pt x="2448473" y="1178408"/>
                    <a:pt x="2452324" y="1297678"/>
                  </a:cubicBezTo>
                  <a:lnTo>
                    <a:pt x="2649320" y="1297678"/>
                  </a:lnTo>
                  <a:cubicBezTo>
                    <a:pt x="2641283" y="1141248"/>
                    <a:pt x="2625586" y="979519"/>
                    <a:pt x="2598112" y="825071"/>
                  </a:cubicBezTo>
                  <a:cubicBezTo>
                    <a:pt x="2461186" y="57928"/>
                    <a:pt x="1652453" y="330"/>
                    <a:pt x="1381495" y="-338"/>
                  </a:cubicBezTo>
                  <a:cubicBezTo>
                    <a:pt x="1007452" y="-1206"/>
                    <a:pt x="659370" y="-3010"/>
                    <a:pt x="294523" y="471111"/>
                  </a:cubicBezTo>
                  <a:cubicBezTo>
                    <a:pt x="111353" y="709229"/>
                    <a:pt x="32782" y="1037785"/>
                    <a:pt x="-503" y="1297678"/>
                  </a:cubicBezTo>
                  <a:close/>
                </a:path>
              </a:pathLst>
            </a:custGeom>
            <a:solidFill>
              <a:srgbClr val="33383D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EA07CBA-441A-49B7-B93F-F95FDFBE5BD4}"/>
                </a:ext>
              </a:extLst>
            </p:cNvPr>
            <p:cNvSpPr/>
            <p:nvPr/>
          </p:nvSpPr>
          <p:spPr>
            <a:xfrm>
              <a:off x="9025863" y="6742982"/>
              <a:ext cx="66861" cy="61026"/>
            </a:xfrm>
            <a:custGeom>
              <a:avLst/>
              <a:gdLst>
                <a:gd name="connsiteX0" fmla="*/ 35878 w 66861"/>
                <a:gd name="connsiteY0" fmla="*/ -418 h 61026"/>
                <a:gd name="connsiteX1" fmla="*/ 30067 w 66861"/>
                <a:gd name="connsiteY1" fmla="*/ -418 h 61026"/>
                <a:gd name="connsiteX2" fmla="*/ 8471 w 66861"/>
                <a:gd name="connsiteY2" fmla="*/ 8488 h 61026"/>
                <a:gd name="connsiteX3" fmla="*/ 2148 w 66861"/>
                <a:gd name="connsiteY3" fmla="*/ 18307 h 61026"/>
                <a:gd name="connsiteX4" fmla="*/ -479 w 66861"/>
                <a:gd name="connsiteY4" fmla="*/ 30085 h 61026"/>
                <a:gd name="connsiteX5" fmla="*/ 8426 w 66861"/>
                <a:gd name="connsiteY5" fmla="*/ 51703 h 61026"/>
                <a:gd name="connsiteX6" fmla="*/ 30023 w 66861"/>
                <a:gd name="connsiteY6" fmla="*/ 60609 h 61026"/>
                <a:gd name="connsiteX7" fmla="*/ 35834 w 66861"/>
                <a:gd name="connsiteY7" fmla="*/ 60609 h 61026"/>
                <a:gd name="connsiteX8" fmla="*/ 57453 w 66861"/>
                <a:gd name="connsiteY8" fmla="*/ 51703 h 61026"/>
                <a:gd name="connsiteX9" fmla="*/ 66358 w 66861"/>
                <a:gd name="connsiteY9" fmla="*/ 30085 h 61026"/>
                <a:gd name="connsiteX10" fmla="*/ 57453 w 66861"/>
                <a:gd name="connsiteY10" fmla="*/ 8488 h 61026"/>
                <a:gd name="connsiteX11" fmla="*/ 35834 w 66861"/>
                <a:gd name="connsiteY11" fmla="*/ -418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861" h="61026">
                  <a:moveTo>
                    <a:pt x="35878" y="-418"/>
                  </a:moveTo>
                  <a:lnTo>
                    <a:pt x="30067" y="-418"/>
                  </a:lnTo>
                  <a:cubicBezTo>
                    <a:pt x="21992" y="-329"/>
                    <a:pt x="14260" y="2855"/>
                    <a:pt x="8471" y="8488"/>
                  </a:cubicBezTo>
                  <a:cubicBezTo>
                    <a:pt x="5543" y="11160"/>
                    <a:pt x="3363" y="14544"/>
                    <a:pt x="2148" y="18307"/>
                  </a:cubicBezTo>
                  <a:cubicBezTo>
                    <a:pt x="242" y="21936"/>
                    <a:pt x="-664" y="25988"/>
                    <a:pt x="-479" y="30085"/>
                  </a:cubicBezTo>
                  <a:cubicBezTo>
                    <a:pt x="-468" y="38189"/>
                    <a:pt x="2731" y="45959"/>
                    <a:pt x="8426" y="51703"/>
                  </a:cubicBezTo>
                  <a:cubicBezTo>
                    <a:pt x="14231" y="57314"/>
                    <a:pt x="21954" y="60498"/>
                    <a:pt x="30023" y="60609"/>
                  </a:cubicBezTo>
                  <a:lnTo>
                    <a:pt x="35834" y="60609"/>
                  </a:lnTo>
                  <a:cubicBezTo>
                    <a:pt x="43916" y="60520"/>
                    <a:pt x="51653" y="57336"/>
                    <a:pt x="57453" y="51703"/>
                  </a:cubicBezTo>
                  <a:cubicBezTo>
                    <a:pt x="62885" y="45781"/>
                    <a:pt x="66040" y="38122"/>
                    <a:pt x="66358" y="30085"/>
                  </a:cubicBezTo>
                  <a:cubicBezTo>
                    <a:pt x="66002" y="22181"/>
                    <a:pt x="63397" y="13987"/>
                    <a:pt x="57453" y="8488"/>
                  </a:cubicBezTo>
                  <a:cubicBezTo>
                    <a:pt x="51644" y="2878"/>
                    <a:pt x="43911" y="-306"/>
                    <a:pt x="35834" y="-41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C607147-926D-4508-9FCA-1B779F6CAF7D}"/>
                </a:ext>
              </a:extLst>
            </p:cNvPr>
            <p:cNvSpPr/>
            <p:nvPr/>
          </p:nvSpPr>
          <p:spPr>
            <a:xfrm>
              <a:off x="9046236" y="6650882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4C02CF3-A7B2-4F7E-9633-4608DEB06470}"/>
                </a:ext>
              </a:extLst>
            </p:cNvPr>
            <p:cNvSpPr/>
            <p:nvPr/>
          </p:nvSpPr>
          <p:spPr>
            <a:xfrm>
              <a:off x="9072440" y="6542268"/>
              <a:ext cx="63989" cy="61026"/>
            </a:xfrm>
            <a:custGeom>
              <a:avLst/>
              <a:gdLst>
                <a:gd name="connsiteX0" fmla="*/ 30068 w 63989"/>
                <a:gd name="connsiteY0" fmla="*/ 60609 h 61026"/>
                <a:gd name="connsiteX1" fmla="*/ 32985 w 63989"/>
                <a:gd name="connsiteY1" fmla="*/ 60609 h 61026"/>
                <a:gd name="connsiteX2" fmla="*/ 54581 w 63989"/>
                <a:gd name="connsiteY2" fmla="*/ 51703 h 61026"/>
                <a:gd name="connsiteX3" fmla="*/ 63487 w 63989"/>
                <a:gd name="connsiteY3" fmla="*/ 30085 h 61026"/>
                <a:gd name="connsiteX4" fmla="*/ 54581 w 63989"/>
                <a:gd name="connsiteY4" fmla="*/ 8488 h 61026"/>
                <a:gd name="connsiteX5" fmla="*/ 32985 w 63989"/>
                <a:gd name="connsiteY5" fmla="*/ -418 h 61026"/>
                <a:gd name="connsiteX6" fmla="*/ 30068 w 63989"/>
                <a:gd name="connsiteY6" fmla="*/ -418 h 61026"/>
                <a:gd name="connsiteX7" fmla="*/ 8471 w 63989"/>
                <a:gd name="connsiteY7" fmla="*/ 8488 h 61026"/>
                <a:gd name="connsiteX8" fmla="*/ 2148 w 63989"/>
                <a:gd name="connsiteY8" fmla="*/ 18329 h 61026"/>
                <a:gd name="connsiteX9" fmla="*/ -479 w 63989"/>
                <a:gd name="connsiteY9" fmla="*/ 30085 h 61026"/>
                <a:gd name="connsiteX10" fmla="*/ 8427 w 63989"/>
                <a:gd name="connsiteY10" fmla="*/ 51703 h 61026"/>
                <a:gd name="connsiteX11" fmla="*/ 30023 w 63989"/>
                <a:gd name="connsiteY11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89" h="61026">
                  <a:moveTo>
                    <a:pt x="30068" y="60609"/>
                  </a:moveTo>
                  <a:lnTo>
                    <a:pt x="32985" y="60609"/>
                  </a:lnTo>
                  <a:cubicBezTo>
                    <a:pt x="41055" y="60505"/>
                    <a:pt x="48781" y="57318"/>
                    <a:pt x="54581" y="51703"/>
                  </a:cubicBezTo>
                  <a:cubicBezTo>
                    <a:pt x="59991" y="45763"/>
                    <a:pt x="63144" y="38111"/>
                    <a:pt x="63487" y="30085"/>
                  </a:cubicBezTo>
                  <a:cubicBezTo>
                    <a:pt x="63131" y="22181"/>
                    <a:pt x="60526" y="13987"/>
                    <a:pt x="54581" y="8488"/>
                  </a:cubicBezTo>
                  <a:cubicBezTo>
                    <a:pt x="48777" y="2882"/>
                    <a:pt x="41053" y="-304"/>
                    <a:pt x="32985" y="-418"/>
                  </a:cubicBezTo>
                  <a:lnTo>
                    <a:pt x="30068" y="-418"/>
                  </a:lnTo>
                  <a:cubicBezTo>
                    <a:pt x="21993" y="-333"/>
                    <a:pt x="14260" y="2855"/>
                    <a:pt x="8471" y="8488"/>
                  </a:cubicBezTo>
                  <a:cubicBezTo>
                    <a:pt x="5539" y="11160"/>
                    <a:pt x="3359" y="14553"/>
                    <a:pt x="2148" y="18329"/>
                  </a:cubicBezTo>
                  <a:cubicBezTo>
                    <a:pt x="240" y="21943"/>
                    <a:pt x="-666" y="26001"/>
                    <a:pt x="-479" y="30085"/>
                  </a:cubicBezTo>
                  <a:cubicBezTo>
                    <a:pt x="-123" y="37989"/>
                    <a:pt x="2460" y="46182"/>
                    <a:pt x="8427" y="51703"/>
                  </a:cubicBezTo>
                  <a:cubicBezTo>
                    <a:pt x="14231" y="57310"/>
                    <a:pt x="21955" y="60493"/>
                    <a:pt x="30023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ECD6930-6337-4BD0-8C36-0C213F9DE455}"/>
                </a:ext>
              </a:extLst>
            </p:cNvPr>
            <p:cNvSpPr/>
            <p:nvPr/>
          </p:nvSpPr>
          <p:spPr>
            <a:xfrm>
              <a:off x="9101558" y="6437424"/>
              <a:ext cx="63999" cy="63943"/>
            </a:xfrm>
            <a:custGeom>
              <a:avLst/>
              <a:gdLst>
                <a:gd name="connsiteX0" fmla="*/ 54562 w 63999"/>
                <a:gd name="connsiteY0" fmla="*/ 11405 h 63943"/>
                <a:gd name="connsiteX1" fmla="*/ 51646 w 63999"/>
                <a:gd name="connsiteY1" fmla="*/ 8488 h 63943"/>
                <a:gd name="connsiteX2" fmla="*/ 30027 w 63999"/>
                <a:gd name="connsiteY2" fmla="*/ -418 h 63943"/>
                <a:gd name="connsiteX3" fmla="*/ 8431 w 63999"/>
                <a:gd name="connsiteY3" fmla="*/ 8488 h 63943"/>
                <a:gd name="connsiteX4" fmla="*/ -475 w 63999"/>
                <a:gd name="connsiteY4" fmla="*/ 30107 h 63943"/>
                <a:gd name="connsiteX5" fmla="*/ 8431 w 63999"/>
                <a:gd name="connsiteY5" fmla="*/ 51703 h 63943"/>
                <a:gd name="connsiteX6" fmla="*/ 11347 w 63999"/>
                <a:gd name="connsiteY6" fmla="*/ 54620 h 63943"/>
                <a:gd name="connsiteX7" fmla="*/ 32944 w 63999"/>
                <a:gd name="connsiteY7" fmla="*/ 63526 h 63943"/>
                <a:gd name="connsiteX8" fmla="*/ 54562 w 63999"/>
                <a:gd name="connsiteY8" fmla="*/ 54620 h 63943"/>
                <a:gd name="connsiteX9" fmla="*/ 63468 w 63999"/>
                <a:gd name="connsiteY9" fmla="*/ 33001 h 63943"/>
                <a:gd name="connsiteX10" fmla="*/ 54562 w 63999"/>
                <a:gd name="connsiteY10" fmla="*/ 11405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99" h="63943">
                  <a:moveTo>
                    <a:pt x="54562" y="11405"/>
                  </a:moveTo>
                  <a:lnTo>
                    <a:pt x="51646" y="8488"/>
                  </a:lnTo>
                  <a:cubicBezTo>
                    <a:pt x="45846" y="2860"/>
                    <a:pt x="38107" y="-329"/>
                    <a:pt x="30027" y="-418"/>
                  </a:cubicBezTo>
                  <a:cubicBezTo>
                    <a:pt x="21945" y="-360"/>
                    <a:pt x="14204" y="2833"/>
                    <a:pt x="8431" y="8488"/>
                  </a:cubicBezTo>
                  <a:cubicBezTo>
                    <a:pt x="3087" y="14321"/>
                    <a:pt x="-876" y="21847"/>
                    <a:pt x="-475" y="30107"/>
                  </a:cubicBezTo>
                  <a:cubicBezTo>
                    <a:pt x="-357" y="38176"/>
                    <a:pt x="2827" y="45897"/>
                    <a:pt x="8431" y="51703"/>
                  </a:cubicBezTo>
                  <a:lnTo>
                    <a:pt x="11347" y="54620"/>
                  </a:lnTo>
                  <a:cubicBezTo>
                    <a:pt x="17138" y="60248"/>
                    <a:pt x="24868" y="63437"/>
                    <a:pt x="32944" y="63526"/>
                  </a:cubicBezTo>
                  <a:cubicBezTo>
                    <a:pt x="41032" y="63475"/>
                    <a:pt x="48785" y="60282"/>
                    <a:pt x="54562" y="54620"/>
                  </a:cubicBezTo>
                  <a:cubicBezTo>
                    <a:pt x="59906" y="48787"/>
                    <a:pt x="63869" y="41261"/>
                    <a:pt x="63468" y="33001"/>
                  </a:cubicBezTo>
                  <a:cubicBezTo>
                    <a:pt x="63330" y="24937"/>
                    <a:pt x="60149" y="17222"/>
                    <a:pt x="54562" y="1140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4759E0B-094D-47A1-A580-094B83A087B7}"/>
                </a:ext>
              </a:extLst>
            </p:cNvPr>
            <p:cNvSpPr/>
            <p:nvPr/>
          </p:nvSpPr>
          <p:spPr>
            <a:xfrm>
              <a:off x="9139368" y="6348225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2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0C13E5E-8D7C-4B8D-B8B1-578FF88E266C}"/>
                </a:ext>
              </a:extLst>
            </p:cNvPr>
            <p:cNvSpPr/>
            <p:nvPr/>
          </p:nvSpPr>
          <p:spPr>
            <a:xfrm>
              <a:off x="9174324" y="6263882"/>
              <a:ext cx="61115" cy="59036"/>
            </a:xfrm>
            <a:custGeom>
              <a:avLst/>
              <a:gdLst>
                <a:gd name="connsiteX0" fmla="*/ 60613 w 61115"/>
                <a:gd name="connsiteY0" fmla="*/ 29097 h 59036"/>
                <a:gd name="connsiteX1" fmla="*/ -503 w 61115"/>
                <a:gd name="connsiteY1" fmla="*/ 29097 h 59036"/>
                <a:gd name="connsiteX2" fmla="*/ 60613 w 61115"/>
                <a:gd name="connsiteY2" fmla="*/ 29097 h 5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36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38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8BA2A82-F7BB-471F-937F-2BC4B190A752}"/>
                </a:ext>
              </a:extLst>
            </p:cNvPr>
            <p:cNvSpPr/>
            <p:nvPr/>
          </p:nvSpPr>
          <p:spPr>
            <a:xfrm>
              <a:off x="9205360" y="6184078"/>
              <a:ext cx="63565" cy="62266"/>
            </a:xfrm>
            <a:custGeom>
              <a:avLst/>
              <a:gdLst>
                <a:gd name="connsiteX0" fmla="*/ -503 w 63565"/>
                <a:gd name="connsiteY0" fmla="*/ 30373 h 62266"/>
                <a:gd name="connsiteX1" fmla="*/ 8759 w 63565"/>
                <a:gd name="connsiteY1" fmla="*/ 52638 h 62266"/>
                <a:gd name="connsiteX2" fmla="*/ 31291 w 63565"/>
                <a:gd name="connsiteY2" fmla="*/ 61833 h 62266"/>
                <a:gd name="connsiteX3" fmla="*/ 40041 w 63565"/>
                <a:gd name="connsiteY3" fmla="*/ 60608 h 62266"/>
                <a:gd name="connsiteX4" fmla="*/ 53778 w 63565"/>
                <a:gd name="connsiteY4" fmla="*/ 52593 h 62266"/>
                <a:gd name="connsiteX5" fmla="*/ 60279 w 63565"/>
                <a:gd name="connsiteY5" fmla="*/ 42530 h 62266"/>
                <a:gd name="connsiteX6" fmla="*/ 62995 w 63565"/>
                <a:gd name="connsiteY6" fmla="*/ 30173 h 62266"/>
                <a:gd name="connsiteX7" fmla="*/ 44204 w 63565"/>
                <a:gd name="connsiteY7" fmla="*/ 2253 h 62266"/>
                <a:gd name="connsiteX8" fmla="*/ 32426 w 63565"/>
                <a:gd name="connsiteY8" fmla="*/ -374 h 62266"/>
                <a:gd name="connsiteX9" fmla="*/ 10830 w 63565"/>
                <a:gd name="connsiteY9" fmla="*/ 8532 h 62266"/>
                <a:gd name="connsiteX10" fmla="*/ 1924 w 63565"/>
                <a:gd name="connsiteY10" fmla="*/ 30151 h 62266"/>
                <a:gd name="connsiteX11" fmla="*/ 1924 w 63565"/>
                <a:gd name="connsiteY11" fmla="*/ 30462 h 62266"/>
                <a:gd name="connsiteX12" fmla="*/ 3015 w 63565"/>
                <a:gd name="connsiteY12" fmla="*/ 22358 h 62266"/>
                <a:gd name="connsiteX13" fmla="*/ 3015 w 63565"/>
                <a:gd name="connsiteY13" fmla="*/ 22625 h 62266"/>
                <a:gd name="connsiteX14" fmla="*/ 10874 w 63565"/>
                <a:gd name="connsiteY14" fmla="*/ 9133 h 62266"/>
                <a:gd name="connsiteX15" fmla="*/ 10674 w 63565"/>
                <a:gd name="connsiteY15" fmla="*/ 9356 h 62266"/>
                <a:gd name="connsiteX16" fmla="*/ 16863 w 63565"/>
                <a:gd name="connsiteY16" fmla="*/ 4569 h 62266"/>
                <a:gd name="connsiteX17" fmla="*/ 16596 w 63565"/>
                <a:gd name="connsiteY17" fmla="*/ 4725 h 62266"/>
                <a:gd name="connsiteX18" fmla="*/ 23899 w 63565"/>
                <a:gd name="connsiteY18" fmla="*/ 1630 h 62266"/>
                <a:gd name="connsiteX19" fmla="*/ 23609 w 63565"/>
                <a:gd name="connsiteY19" fmla="*/ 1630 h 62266"/>
                <a:gd name="connsiteX20" fmla="*/ 31736 w 63565"/>
                <a:gd name="connsiteY20" fmla="*/ 539 h 62266"/>
                <a:gd name="connsiteX21" fmla="*/ 31068 w 63565"/>
                <a:gd name="connsiteY21" fmla="*/ 539 h 62266"/>
                <a:gd name="connsiteX22" fmla="*/ 39194 w 63565"/>
                <a:gd name="connsiteY22" fmla="*/ 1630 h 62266"/>
                <a:gd name="connsiteX23" fmla="*/ 38883 w 63565"/>
                <a:gd name="connsiteY23" fmla="*/ 1630 h 62266"/>
                <a:gd name="connsiteX24" fmla="*/ 46186 w 63565"/>
                <a:gd name="connsiteY24" fmla="*/ 4703 h 62266"/>
                <a:gd name="connsiteX25" fmla="*/ 45918 w 63565"/>
                <a:gd name="connsiteY25" fmla="*/ 4569 h 62266"/>
                <a:gd name="connsiteX26" fmla="*/ 52086 w 63565"/>
                <a:gd name="connsiteY26" fmla="*/ 9334 h 62266"/>
                <a:gd name="connsiteX27" fmla="*/ 51885 w 63565"/>
                <a:gd name="connsiteY27" fmla="*/ 9155 h 62266"/>
                <a:gd name="connsiteX28" fmla="*/ 56672 w 63565"/>
                <a:gd name="connsiteY28" fmla="*/ 15323 h 62266"/>
                <a:gd name="connsiteX29" fmla="*/ 56672 w 63565"/>
                <a:gd name="connsiteY29" fmla="*/ 15078 h 62266"/>
                <a:gd name="connsiteX30" fmla="*/ 60835 w 63565"/>
                <a:gd name="connsiteY30" fmla="*/ 30485 h 62266"/>
                <a:gd name="connsiteX31" fmla="*/ 60835 w 63565"/>
                <a:gd name="connsiteY31" fmla="*/ 30173 h 62266"/>
                <a:gd name="connsiteX32" fmla="*/ 51930 w 63565"/>
                <a:gd name="connsiteY32" fmla="*/ 8554 h 62266"/>
                <a:gd name="connsiteX33" fmla="*/ 42089 w 63565"/>
                <a:gd name="connsiteY33" fmla="*/ 2231 h 62266"/>
                <a:gd name="connsiteX34" fmla="*/ 30333 w 63565"/>
                <a:gd name="connsiteY34" fmla="*/ -396 h 62266"/>
                <a:gd name="connsiteX35" fmla="*/ 8714 w 63565"/>
                <a:gd name="connsiteY35" fmla="*/ 8510 h 62266"/>
                <a:gd name="connsiteX36" fmla="*/ -191 w 63565"/>
                <a:gd name="connsiteY36" fmla="*/ 30128 h 6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565" h="62266">
                  <a:moveTo>
                    <a:pt x="-503" y="30373"/>
                  </a:moveTo>
                  <a:cubicBezTo>
                    <a:pt x="-363" y="38703"/>
                    <a:pt x="2950" y="46666"/>
                    <a:pt x="8759" y="52638"/>
                  </a:cubicBezTo>
                  <a:cubicBezTo>
                    <a:pt x="14777" y="58533"/>
                    <a:pt x="22866" y="61833"/>
                    <a:pt x="31291" y="61833"/>
                  </a:cubicBezTo>
                  <a:cubicBezTo>
                    <a:pt x="34256" y="61938"/>
                    <a:pt x="37217" y="61524"/>
                    <a:pt x="40041" y="60608"/>
                  </a:cubicBezTo>
                  <a:cubicBezTo>
                    <a:pt x="45190" y="59063"/>
                    <a:pt x="49899" y="56318"/>
                    <a:pt x="53778" y="52593"/>
                  </a:cubicBezTo>
                  <a:cubicBezTo>
                    <a:pt x="56732" y="49819"/>
                    <a:pt x="58963" y="46364"/>
                    <a:pt x="60279" y="42530"/>
                  </a:cubicBezTo>
                  <a:cubicBezTo>
                    <a:pt x="62127" y="38077"/>
                    <a:pt x="63374" y="35650"/>
                    <a:pt x="62995" y="30173"/>
                  </a:cubicBezTo>
                  <a:cubicBezTo>
                    <a:pt x="63193" y="17850"/>
                    <a:pt x="55695" y="6709"/>
                    <a:pt x="44204" y="2253"/>
                  </a:cubicBezTo>
                  <a:cubicBezTo>
                    <a:pt x="40586" y="336"/>
                    <a:pt x="36516" y="-572"/>
                    <a:pt x="32426" y="-374"/>
                  </a:cubicBezTo>
                  <a:cubicBezTo>
                    <a:pt x="24337" y="-360"/>
                    <a:pt x="16578" y="2839"/>
                    <a:pt x="10830" y="8532"/>
                  </a:cubicBezTo>
                  <a:cubicBezTo>
                    <a:pt x="5553" y="14276"/>
                    <a:pt x="1323" y="22091"/>
                    <a:pt x="1924" y="30151"/>
                  </a:cubicBezTo>
                  <a:cubicBezTo>
                    <a:pt x="1924" y="30151"/>
                    <a:pt x="1924" y="30351"/>
                    <a:pt x="1924" y="30462"/>
                  </a:cubicBezTo>
                  <a:cubicBezTo>
                    <a:pt x="2280" y="27768"/>
                    <a:pt x="2658" y="25052"/>
                    <a:pt x="3015" y="22358"/>
                  </a:cubicBezTo>
                  <a:lnTo>
                    <a:pt x="3015" y="22625"/>
                  </a:lnTo>
                  <a:cubicBezTo>
                    <a:pt x="5626" y="18172"/>
                    <a:pt x="8247" y="13675"/>
                    <a:pt x="10874" y="9133"/>
                  </a:cubicBezTo>
                  <a:lnTo>
                    <a:pt x="10674" y="9356"/>
                  </a:lnTo>
                  <a:lnTo>
                    <a:pt x="16863" y="4569"/>
                  </a:lnTo>
                  <a:lnTo>
                    <a:pt x="16596" y="4725"/>
                  </a:lnTo>
                  <a:lnTo>
                    <a:pt x="23899" y="1630"/>
                  </a:lnTo>
                  <a:lnTo>
                    <a:pt x="23609" y="1630"/>
                  </a:lnTo>
                  <a:lnTo>
                    <a:pt x="31736" y="539"/>
                  </a:lnTo>
                  <a:cubicBezTo>
                    <a:pt x="31515" y="584"/>
                    <a:pt x="31288" y="584"/>
                    <a:pt x="31068" y="539"/>
                  </a:cubicBezTo>
                  <a:lnTo>
                    <a:pt x="39194" y="1630"/>
                  </a:lnTo>
                  <a:lnTo>
                    <a:pt x="38883" y="1630"/>
                  </a:lnTo>
                  <a:lnTo>
                    <a:pt x="46186" y="4703"/>
                  </a:lnTo>
                  <a:lnTo>
                    <a:pt x="45918" y="4569"/>
                  </a:lnTo>
                  <a:lnTo>
                    <a:pt x="52086" y="9334"/>
                  </a:lnTo>
                  <a:lnTo>
                    <a:pt x="51885" y="9155"/>
                  </a:lnTo>
                  <a:lnTo>
                    <a:pt x="56672" y="15323"/>
                  </a:lnTo>
                  <a:cubicBezTo>
                    <a:pt x="56676" y="15240"/>
                    <a:pt x="56676" y="15160"/>
                    <a:pt x="56672" y="15078"/>
                  </a:cubicBezTo>
                  <a:cubicBezTo>
                    <a:pt x="58052" y="20221"/>
                    <a:pt x="59455" y="25342"/>
                    <a:pt x="60835" y="30485"/>
                  </a:cubicBezTo>
                  <a:lnTo>
                    <a:pt x="60835" y="30173"/>
                  </a:lnTo>
                  <a:cubicBezTo>
                    <a:pt x="60746" y="22091"/>
                    <a:pt x="57558" y="14354"/>
                    <a:pt x="51930" y="8554"/>
                  </a:cubicBezTo>
                  <a:cubicBezTo>
                    <a:pt x="49254" y="5629"/>
                    <a:pt x="45860" y="3451"/>
                    <a:pt x="42089" y="2231"/>
                  </a:cubicBezTo>
                  <a:cubicBezTo>
                    <a:pt x="38471" y="334"/>
                    <a:pt x="34414" y="-572"/>
                    <a:pt x="30333" y="-396"/>
                  </a:cubicBezTo>
                  <a:cubicBezTo>
                    <a:pt x="22429" y="-40"/>
                    <a:pt x="14214" y="2565"/>
                    <a:pt x="8714" y="8510"/>
                  </a:cubicBezTo>
                  <a:cubicBezTo>
                    <a:pt x="3099" y="14318"/>
                    <a:pt x="-84" y="22051"/>
                    <a:pt x="-191" y="3012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3557B2-BCAB-4518-8639-20D907306167}"/>
                </a:ext>
              </a:extLst>
            </p:cNvPr>
            <p:cNvSpPr/>
            <p:nvPr/>
          </p:nvSpPr>
          <p:spPr>
            <a:xfrm>
              <a:off x="9257325" y="6101321"/>
              <a:ext cx="61026" cy="63943"/>
            </a:xfrm>
            <a:custGeom>
              <a:avLst/>
              <a:gdLst>
                <a:gd name="connsiteX0" fmla="*/ 60524 w 61026"/>
                <a:gd name="connsiteY0" fmla="*/ 33001 h 63943"/>
                <a:gd name="connsiteX1" fmla="*/ 60524 w 61026"/>
                <a:gd name="connsiteY1" fmla="*/ 30107 h 63943"/>
                <a:gd name="connsiteX2" fmla="*/ 51618 w 61026"/>
                <a:gd name="connsiteY2" fmla="*/ 8488 h 63943"/>
                <a:gd name="connsiteX3" fmla="*/ 29999 w 61026"/>
                <a:gd name="connsiteY3" fmla="*/ -418 h 63943"/>
                <a:gd name="connsiteX4" fmla="*/ 8403 w 61026"/>
                <a:gd name="connsiteY4" fmla="*/ 8488 h 63943"/>
                <a:gd name="connsiteX5" fmla="*/ -503 w 61026"/>
                <a:gd name="connsiteY5" fmla="*/ 30107 h 63943"/>
                <a:gd name="connsiteX6" fmla="*/ -503 w 61026"/>
                <a:gd name="connsiteY6" fmla="*/ 33001 h 63943"/>
                <a:gd name="connsiteX7" fmla="*/ 8403 w 61026"/>
                <a:gd name="connsiteY7" fmla="*/ 54620 h 63943"/>
                <a:gd name="connsiteX8" fmla="*/ 29999 w 61026"/>
                <a:gd name="connsiteY8" fmla="*/ 63526 h 63943"/>
                <a:gd name="connsiteX9" fmla="*/ 51618 w 61026"/>
                <a:gd name="connsiteY9" fmla="*/ 54620 h 63943"/>
                <a:gd name="connsiteX10" fmla="*/ 60524 w 61026"/>
                <a:gd name="connsiteY10" fmla="*/ 33001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43">
                  <a:moveTo>
                    <a:pt x="60524" y="33001"/>
                  </a:moveTo>
                  <a:lnTo>
                    <a:pt x="60524" y="30107"/>
                  </a:lnTo>
                  <a:cubicBezTo>
                    <a:pt x="60439" y="22025"/>
                    <a:pt x="57249" y="14286"/>
                    <a:pt x="51618" y="8488"/>
                  </a:cubicBezTo>
                  <a:cubicBezTo>
                    <a:pt x="45691" y="3056"/>
                    <a:pt x="38032" y="-99"/>
                    <a:pt x="29999" y="-418"/>
                  </a:cubicBezTo>
                  <a:cubicBezTo>
                    <a:pt x="22118" y="-61"/>
                    <a:pt x="13902" y="2544"/>
                    <a:pt x="8403" y="8488"/>
                  </a:cubicBezTo>
                  <a:cubicBezTo>
                    <a:pt x="2799" y="14304"/>
                    <a:pt x="-385" y="22032"/>
                    <a:pt x="-503" y="30107"/>
                  </a:cubicBezTo>
                  <a:lnTo>
                    <a:pt x="-503" y="33001"/>
                  </a:lnTo>
                  <a:cubicBezTo>
                    <a:pt x="-414" y="41083"/>
                    <a:pt x="2774" y="48820"/>
                    <a:pt x="8403" y="54620"/>
                  </a:cubicBezTo>
                  <a:cubicBezTo>
                    <a:pt x="14323" y="60048"/>
                    <a:pt x="21975" y="63203"/>
                    <a:pt x="29999" y="63526"/>
                  </a:cubicBezTo>
                  <a:cubicBezTo>
                    <a:pt x="37903" y="63170"/>
                    <a:pt x="46119" y="60565"/>
                    <a:pt x="51618" y="54620"/>
                  </a:cubicBezTo>
                  <a:cubicBezTo>
                    <a:pt x="57222" y="48805"/>
                    <a:pt x="60403" y="41077"/>
                    <a:pt x="60524" y="3300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A38EEE6-371B-4A1F-85BF-6615F04A2D3F}"/>
                </a:ext>
              </a:extLst>
            </p:cNvPr>
            <p:cNvSpPr/>
            <p:nvPr/>
          </p:nvSpPr>
          <p:spPr>
            <a:xfrm>
              <a:off x="9308172" y="6024197"/>
              <a:ext cx="64002" cy="63943"/>
            </a:xfrm>
            <a:custGeom>
              <a:avLst/>
              <a:gdLst>
                <a:gd name="connsiteX0" fmla="*/ 54563 w 64002"/>
                <a:gd name="connsiteY0" fmla="*/ 11405 h 63943"/>
                <a:gd name="connsiteX1" fmla="*/ 51646 w 64002"/>
                <a:gd name="connsiteY1" fmla="*/ 8488 h 63943"/>
                <a:gd name="connsiteX2" fmla="*/ 30049 w 64002"/>
                <a:gd name="connsiteY2" fmla="*/ -418 h 63943"/>
                <a:gd name="connsiteX3" fmla="*/ 8431 w 64002"/>
                <a:gd name="connsiteY3" fmla="*/ 8488 h 63943"/>
                <a:gd name="connsiteX4" fmla="*/ -475 w 64002"/>
                <a:gd name="connsiteY4" fmla="*/ 30085 h 63943"/>
                <a:gd name="connsiteX5" fmla="*/ 8431 w 64002"/>
                <a:gd name="connsiteY5" fmla="*/ 51703 h 63943"/>
                <a:gd name="connsiteX6" fmla="*/ 11347 w 64002"/>
                <a:gd name="connsiteY6" fmla="*/ 54620 h 63943"/>
                <a:gd name="connsiteX7" fmla="*/ 32966 w 64002"/>
                <a:gd name="connsiteY7" fmla="*/ 63526 h 63943"/>
                <a:gd name="connsiteX8" fmla="*/ 54563 w 64002"/>
                <a:gd name="connsiteY8" fmla="*/ 54620 h 63943"/>
                <a:gd name="connsiteX9" fmla="*/ 63468 w 64002"/>
                <a:gd name="connsiteY9" fmla="*/ 33001 h 63943"/>
                <a:gd name="connsiteX10" fmla="*/ 54563 w 64002"/>
                <a:gd name="connsiteY10" fmla="*/ 11405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02" h="63943">
                  <a:moveTo>
                    <a:pt x="54563" y="11405"/>
                  </a:moveTo>
                  <a:lnTo>
                    <a:pt x="51646" y="8488"/>
                  </a:lnTo>
                  <a:cubicBezTo>
                    <a:pt x="45855" y="2860"/>
                    <a:pt x="38125" y="-329"/>
                    <a:pt x="30049" y="-418"/>
                  </a:cubicBezTo>
                  <a:cubicBezTo>
                    <a:pt x="21961" y="-366"/>
                    <a:pt x="14208" y="2826"/>
                    <a:pt x="8431" y="8488"/>
                  </a:cubicBezTo>
                  <a:cubicBezTo>
                    <a:pt x="3087" y="14321"/>
                    <a:pt x="-876" y="21847"/>
                    <a:pt x="-475" y="30085"/>
                  </a:cubicBezTo>
                  <a:cubicBezTo>
                    <a:pt x="-339" y="38155"/>
                    <a:pt x="2840" y="45879"/>
                    <a:pt x="8431" y="51703"/>
                  </a:cubicBezTo>
                  <a:lnTo>
                    <a:pt x="11347" y="54620"/>
                  </a:lnTo>
                  <a:cubicBezTo>
                    <a:pt x="17147" y="60248"/>
                    <a:pt x="24884" y="63437"/>
                    <a:pt x="32966" y="63526"/>
                  </a:cubicBezTo>
                  <a:cubicBezTo>
                    <a:pt x="41048" y="63468"/>
                    <a:pt x="48789" y="60275"/>
                    <a:pt x="54563" y="54620"/>
                  </a:cubicBezTo>
                  <a:cubicBezTo>
                    <a:pt x="59906" y="48787"/>
                    <a:pt x="63891" y="41261"/>
                    <a:pt x="63468" y="33001"/>
                  </a:cubicBezTo>
                  <a:cubicBezTo>
                    <a:pt x="63355" y="24933"/>
                    <a:pt x="60171" y="17209"/>
                    <a:pt x="54563" y="1140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67B8FA7-3C6E-4B0E-B733-123AA8AED0B2}"/>
                </a:ext>
              </a:extLst>
            </p:cNvPr>
            <p:cNvSpPr/>
            <p:nvPr/>
          </p:nvSpPr>
          <p:spPr>
            <a:xfrm>
              <a:off x="9372277" y="5951437"/>
              <a:ext cx="61026" cy="63943"/>
            </a:xfrm>
            <a:custGeom>
              <a:avLst/>
              <a:gdLst>
                <a:gd name="connsiteX0" fmla="*/ 60524 w 61026"/>
                <a:gd name="connsiteY0" fmla="*/ 33024 h 63943"/>
                <a:gd name="connsiteX1" fmla="*/ 60524 w 61026"/>
                <a:gd name="connsiteY1" fmla="*/ 30107 h 63943"/>
                <a:gd name="connsiteX2" fmla="*/ 51618 w 61026"/>
                <a:gd name="connsiteY2" fmla="*/ 8488 h 63943"/>
                <a:gd name="connsiteX3" fmla="*/ 30021 w 61026"/>
                <a:gd name="connsiteY3" fmla="*/ -418 h 63943"/>
                <a:gd name="connsiteX4" fmla="*/ 8403 w 61026"/>
                <a:gd name="connsiteY4" fmla="*/ 8488 h 63943"/>
                <a:gd name="connsiteX5" fmla="*/ -503 w 61026"/>
                <a:gd name="connsiteY5" fmla="*/ 30107 h 63943"/>
                <a:gd name="connsiteX6" fmla="*/ -503 w 61026"/>
                <a:gd name="connsiteY6" fmla="*/ 33024 h 63943"/>
                <a:gd name="connsiteX7" fmla="*/ 8403 w 61026"/>
                <a:gd name="connsiteY7" fmla="*/ 54620 h 63943"/>
                <a:gd name="connsiteX8" fmla="*/ 30021 w 61026"/>
                <a:gd name="connsiteY8" fmla="*/ 63526 h 63943"/>
                <a:gd name="connsiteX9" fmla="*/ 51618 w 61026"/>
                <a:gd name="connsiteY9" fmla="*/ 54620 h 63943"/>
                <a:gd name="connsiteX10" fmla="*/ 60524 w 61026"/>
                <a:gd name="connsiteY10" fmla="*/ 33024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43">
                  <a:moveTo>
                    <a:pt x="60524" y="33024"/>
                  </a:moveTo>
                  <a:lnTo>
                    <a:pt x="60524" y="30107"/>
                  </a:lnTo>
                  <a:cubicBezTo>
                    <a:pt x="60435" y="22025"/>
                    <a:pt x="57246" y="14288"/>
                    <a:pt x="51618" y="8488"/>
                  </a:cubicBezTo>
                  <a:cubicBezTo>
                    <a:pt x="45698" y="3060"/>
                    <a:pt x="38046" y="-95"/>
                    <a:pt x="30021" y="-418"/>
                  </a:cubicBezTo>
                  <a:cubicBezTo>
                    <a:pt x="21928" y="-386"/>
                    <a:pt x="14169" y="2811"/>
                    <a:pt x="8403" y="8488"/>
                  </a:cubicBezTo>
                  <a:cubicBezTo>
                    <a:pt x="2799" y="14304"/>
                    <a:pt x="-383" y="22032"/>
                    <a:pt x="-503" y="30107"/>
                  </a:cubicBezTo>
                  <a:lnTo>
                    <a:pt x="-503" y="33024"/>
                  </a:lnTo>
                  <a:cubicBezTo>
                    <a:pt x="-414" y="41099"/>
                    <a:pt x="2774" y="48829"/>
                    <a:pt x="8403" y="54620"/>
                  </a:cubicBezTo>
                  <a:cubicBezTo>
                    <a:pt x="14330" y="60053"/>
                    <a:pt x="21988" y="63208"/>
                    <a:pt x="30021" y="63526"/>
                  </a:cubicBezTo>
                  <a:cubicBezTo>
                    <a:pt x="37903" y="63170"/>
                    <a:pt x="46119" y="60587"/>
                    <a:pt x="51618" y="54620"/>
                  </a:cubicBezTo>
                  <a:cubicBezTo>
                    <a:pt x="57215" y="48809"/>
                    <a:pt x="60399" y="41090"/>
                    <a:pt x="60524" y="33024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950D8F3-80CC-4A13-BB2E-D85D0FE0B6B1}"/>
                </a:ext>
              </a:extLst>
            </p:cNvPr>
            <p:cNvSpPr/>
            <p:nvPr/>
          </p:nvSpPr>
          <p:spPr>
            <a:xfrm>
              <a:off x="9418743" y="5891331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1775D5B-19A2-428D-9604-179A63B24EDE}"/>
                </a:ext>
              </a:extLst>
            </p:cNvPr>
            <p:cNvSpPr/>
            <p:nvPr/>
          </p:nvSpPr>
          <p:spPr>
            <a:xfrm>
              <a:off x="9479858" y="5827298"/>
              <a:ext cx="61115" cy="59061"/>
            </a:xfrm>
            <a:custGeom>
              <a:avLst/>
              <a:gdLst>
                <a:gd name="connsiteX0" fmla="*/ 60613 w 61115"/>
                <a:gd name="connsiteY0" fmla="*/ 29097 h 59061"/>
                <a:gd name="connsiteX1" fmla="*/ -503 w 61115"/>
                <a:gd name="connsiteY1" fmla="*/ 29097 h 59061"/>
                <a:gd name="connsiteX2" fmla="*/ 60613 w 61115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B302106-48AC-4BBB-9070-0CD928FC2125}"/>
                </a:ext>
              </a:extLst>
            </p:cNvPr>
            <p:cNvSpPr/>
            <p:nvPr/>
          </p:nvSpPr>
          <p:spPr>
            <a:xfrm>
              <a:off x="9541063" y="5773854"/>
              <a:ext cx="61026" cy="63967"/>
            </a:xfrm>
            <a:custGeom>
              <a:avLst/>
              <a:gdLst>
                <a:gd name="connsiteX0" fmla="*/ 60524 w 61026"/>
                <a:gd name="connsiteY0" fmla="*/ 33069 h 63967"/>
                <a:gd name="connsiteX1" fmla="*/ 60524 w 61026"/>
                <a:gd name="connsiteY1" fmla="*/ 30153 h 63967"/>
                <a:gd name="connsiteX2" fmla="*/ 51618 w 61026"/>
                <a:gd name="connsiteY2" fmla="*/ 8556 h 63967"/>
                <a:gd name="connsiteX3" fmla="*/ 41799 w 61026"/>
                <a:gd name="connsiteY3" fmla="*/ 2233 h 63967"/>
                <a:gd name="connsiteX4" fmla="*/ 30021 w 61026"/>
                <a:gd name="connsiteY4" fmla="*/ -394 h 63967"/>
                <a:gd name="connsiteX5" fmla="*/ 8403 w 61026"/>
                <a:gd name="connsiteY5" fmla="*/ 8512 h 63967"/>
                <a:gd name="connsiteX6" fmla="*/ -503 w 61026"/>
                <a:gd name="connsiteY6" fmla="*/ 30108 h 63967"/>
                <a:gd name="connsiteX7" fmla="*/ -503 w 61026"/>
                <a:gd name="connsiteY7" fmla="*/ 33025 h 63967"/>
                <a:gd name="connsiteX8" fmla="*/ 8403 w 61026"/>
                <a:gd name="connsiteY8" fmla="*/ 54644 h 63967"/>
                <a:gd name="connsiteX9" fmla="*/ 30021 w 61026"/>
                <a:gd name="connsiteY9" fmla="*/ 63549 h 63967"/>
                <a:gd name="connsiteX10" fmla="*/ 51618 w 61026"/>
                <a:gd name="connsiteY10" fmla="*/ 54644 h 63967"/>
                <a:gd name="connsiteX11" fmla="*/ 60524 w 61026"/>
                <a:gd name="connsiteY11" fmla="*/ 33025 h 6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26" h="63967">
                  <a:moveTo>
                    <a:pt x="60524" y="33069"/>
                  </a:moveTo>
                  <a:lnTo>
                    <a:pt x="60524" y="30153"/>
                  </a:lnTo>
                  <a:cubicBezTo>
                    <a:pt x="60430" y="22080"/>
                    <a:pt x="57242" y="14349"/>
                    <a:pt x="51618" y="8556"/>
                  </a:cubicBezTo>
                  <a:cubicBezTo>
                    <a:pt x="48951" y="5628"/>
                    <a:pt x="45566" y="3449"/>
                    <a:pt x="41799" y="2233"/>
                  </a:cubicBezTo>
                  <a:cubicBezTo>
                    <a:pt x="38177" y="327"/>
                    <a:pt x="34111" y="-579"/>
                    <a:pt x="30021" y="-394"/>
                  </a:cubicBezTo>
                  <a:cubicBezTo>
                    <a:pt x="22118" y="-38"/>
                    <a:pt x="13924" y="2545"/>
                    <a:pt x="8403" y="8512"/>
                  </a:cubicBezTo>
                  <a:cubicBezTo>
                    <a:pt x="2801" y="14320"/>
                    <a:pt x="-383" y="22040"/>
                    <a:pt x="-503" y="30108"/>
                  </a:cubicBezTo>
                  <a:lnTo>
                    <a:pt x="-503" y="33025"/>
                  </a:lnTo>
                  <a:cubicBezTo>
                    <a:pt x="-414" y="41105"/>
                    <a:pt x="2774" y="48844"/>
                    <a:pt x="8403" y="54644"/>
                  </a:cubicBezTo>
                  <a:cubicBezTo>
                    <a:pt x="14343" y="60054"/>
                    <a:pt x="21995" y="63207"/>
                    <a:pt x="30021" y="63549"/>
                  </a:cubicBezTo>
                  <a:cubicBezTo>
                    <a:pt x="37925" y="63193"/>
                    <a:pt x="46119" y="60588"/>
                    <a:pt x="51618" y="54644"/>
                  </a:cubicBezTo>
                  <a:cubicBezTo>
                    <a:pt x="57229" y="48833"/>
                    <a:pt x="60412" y="41102"/>
                    <a:pt x="60524" y="3302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28DD0DC-8885-4347-82D3-13CCFA51AB8F}"/>
                </a:ext>
              </a:extLst>
            </p:cNvPr>
            <p:cNvSpPr/>
            <p:nvPr/>
          </p:nvSpPr>
          <p:spPr>
            <a:xfrm>
              <a:off x="9594810" y="5725439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695A9F5-9B23-4453-AC59-F487DB45251C}"/>
                </a:ext>
              </a:extLst>
            </p:cNvPr>
            <p:cNvSpPr/>
            <p:nvPr/>
          </p:nvSpPr>
          <p:spPr>
            <a:xfrm>
              <a:off x="9666123" y="5675024"/>
              <a:ext cx="63965" cy="63987"/>
            </a:xfrm>
            <a:custGeom>
              <a:avLst/>
              <a:gdLst>
                <a:gd name="connsiteX0" fmla="*/ 51663 w 63965"/>
                <a:gd name="connsiteY0" fmla="*/ 54665 h 63987"/>
                <a:gd name="connsiteX1" fmla="*/ 54557 w 63965"/>
                <a:gd name="connsiteY1" fmla="*/ 51748 h 63987"/>
                <a:gd name="connsiteX2" fmla="*/ 63463 w 63965"/>
                <a:gd name="connsiteY2" fmla="*/ 30151 h 63987"/>
                <a:gd name="connsiteX3" fmla="*/ 32916 w 63965"/>
                <a:gd name="connsiteY3" fmla="*/ -418 h 63987"/>
                <a:gd name="connsiteX4" fmla="*/ 11297 w 63965"/>
                <a:gd name="connsiteY4" fmla="*/ 8488 h 63987"/>
                <a:gd name="connsiteX5" fmla="*/ 8403 w 63965"/>
                <a:gd name="connsiteY5" fmla="*/ 11405 h 63987"/>
                <a:gd name="connsiteX6" fmla="*/ -503 w 63965"/>
                <a:gd name="connsiteY6" fmla="*/ 33024 h 63987"/>
                <a:gd name="connsiteX7" fmla="*/ 30044 w 63965"/>
                <a:gd name="connsiteY7" fmla="*/ 63570 h 63987"/>
                <a:gd name="connsiteX8" fmla="*/ 51663 w 63965"/>
                <a:gd name="connsiteY8" fmla="*/ 54665 h 63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65" h="63987">
                  <a:moveTo>
                    <a:pt x="51663" y="54665"/>
                  </a:moveTo>
                  <a:lnTo>
                    <a:pt x="54557" y="51748"/>
                  </a:lnTo>
                  <a:cubicBezTo>
                    <a:pt x="60185" y="45957"/>
                    <a:pt x="63374" y="38227"/>
                    <a:pt x="63463" y="30151"/>
                  </a:cubicBezTo>
                  <a:cubicBezTo>
                    <a:pt x="63463" y="13277"/>
                    <a:pt x="49790" y="-404"/>
                    <a:pt x="32916" y="-418"/>
                  </a:cubicBezTo>
                  <a:cubicBezTo>
                    <a:pt x="24845" y="-277"/>
                    <a:pt x="17124" y="2902"/>
                    <a:pt x="11297" y="8488"/>
                  </a:cubicBezTo>
                  <a:lnTo>
                    <a:pt x="8403" y="11405"/>
                  </a:lnTo>
                  <a:cubicBezTo>
                    <a:pt x="2774" y="17205"/>
                    <a:pt x="-414" y="24944"/>
                    <a:pt x="-503" y="33024"/>
                  </a:cubicBezTo>
                  <a:cubicBezTo>
                    <a:pt x="-492" y="49889"/>
                    <a:pt x="13179" y="63559"/>
                    <a:pt x="30044" y="63570"/>
                  </a:cubicBezTo>
                  <a:cubicBezTo>
                    <a:pt x="38119" y="63450"/>
                    <a:pt x="45847" y="60269"/>
                    <a:pt x="51663" y="5466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3450CF0-B902-402C-A819-DDA13FE9E6F5}"/>
                </a:ext>
              </a:extLst>
            </p:cNvPr>
            <p:cNvSpPr/>
            <p:nvPr/>
          </p:nvSpPr>
          <p:spPr>
            <a:xfrm>
              <a:off x="9750616" y="5637241"/>
              <a:ext cx="61026" cy="64011"/>
            </a:xfrm>
            <a:custGeom>
              <a:avLst/>
              <a:gdLst>
                <a:gd name="connsiteX0" fmla="*/ 60524 w 61026"/>
                <a:gd name="connsiteY0" fmla="*/ 32912 h 64011"/>
                <a:gd name="connsiteX1" fmla="*/ 60524 w 61026"/>
                <a:gd name="connsiteY1" fmla="*/ 30107 h 64011"/>
                <a:gd name="connsiteX2" fmla="*/ 51618 w 61026"/>
                <a:gd name="connsiteY2" fmla="*/ 8488 h 64011"/>
                <a:gd name="connsiteX3" fmla="*/ 29999 w 61026"/>
                <a:gd name="connsiteY3" fmla="*/ -418 h 64011"/>
                <a:gd name="connsiteX4" fmla="*/ 8403 w 61026"/>
                <a:gd name="connsiteY4" fmla="*/ 8488 h 64011"/>
                <a:gd name="connsiteX5" fmla="*/ -503 w 61026"/>
                <a:gd name="connsiteY5" fmla="*/ 30107 h 64011"/>
                <a:gd name="connsiteX6" fmla="*/ -503 w 61026"/>
                <a:gd name="connsiteY6" fmla="*/ 33024 h 64011"/>
                <a:gd name="connsiteX7" fmla="*/ 8403 w 61026"/>
                <a:gd name="connsiteY7" fmla="*/ 54620 h 64011"/>
                <a:gd name="connsiteX8" fmla="*/ 18221 w 61026"/>
                <a:gd name="connsiteY8" fmla="*/ 60943 h 64011"/>
                <a:gd name="connsiteX9" fmla="*/ 29999 w 61026"/>
                <a:gd name="connsiteY9" fmla="*/ 63570 h 64011"/>
                <a:gd name="connsiteX10" fmla="*/ 51618 w 61026"/>
                <a:gd name="connsiteY10" fmla="*/ 54665 h 64011"/>
                <a:gd name="connsiteX11" fmla="*/ 60524 w 61026"/>
                <a:gd name="connsiteY11" fmla="*/ 33068 h 6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26" h="64011">
                  <a:moveTo>
                    <a:pt x="60524" y="32912"/>
                  </a:moveTo>
                  <a:lnTo>
                    <a:pt x="60524" y="30107"/>
                  </a:lnTo>
                  <a:cubicBezTo>
                    <a:pt x="60435" y="22025"/>
                    <a:pt x="57246" y="14288"/>
                    <a:pt x="51618" y="8488"/>
                  </a:cubicBezTo>
                  <a:cubicBezTo>
                    <a:pt x="45678" y="3078"/>
                    <a:pt x="38026" y="-75"/>
                    <a:pt x="29999" y="-418"/>
                  </a:cubicBezTo>
                  <a:cubicBezTo>
                    <a:pt x="22095" y="-61"/>
                    <a:pt x="13902" y="2544"/>
                    <a:pt x="8403" y="8488"/>
                  </a:cubicBezTo>
                  <a:cubicBezTo>
                    <a:pt x="2792" y="14299"/>
                    <a:pt x="-392" y="22029"/>
                    <a:pt x="-503" y="30107"/>
                  </a:cubicBezTo>
                  <a:lnTo>
                    <a:pt x="-503" y="33024"/>
                  </a:lnTo>
                  <a:cubicBezTo>
                    <a:pt x="-414" y="41099"/>
                    <a:pt x="2774" y="48829"/>
                    <a:pt x="8403" y="54620"/>
                  </a:cubicBezTo>
                  <a:cubicBezTo>
                    <a:pt x="11070" y="57548"/>
                    <a:pt x="14454" y="59728"/>
                    <a:pt x="18221" y="60943"/>
                  </a:cubicBezTo>
                  <a:cubicBezTo>
                    <a:pt x="21844" y="62849"/>
                    <a:pt x="25909" y="63755"/>
                    <a:pt x="29999" y="63570"/>
                  </a:cubicBezTo>
                  <a:cubicBezTo>
                    <a:pt x="37903" y="63214"/>
                    <a:pt x="46096" y="60632"/>
                    <a:pt x="51618" y="54665"/>
                  </a:cubicBezTo>
                  <a:cubicBezTo>
                    <a:pt x="57215" y="48854"/>
                    <a:pt x="60399" y="41135"/>
                    <a:pt x="60524" y="3306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0A46F0-BF96-44F1-978E-00215A205AEE}"/>
                </a:ext>
              </a:extLst>
            </p:cNvPr>
            <p:cNvSpPr/>
            <p:nvPr/>
          </p:nvSpPr>
          <p:spPr>
            <a:xfrm>
              <a:off x="9826271" y="5603598"/>
              <a:ext cx="61026" cy="63967"/>
            </a:xfrm>
            <a:custGeom>
              <a:avLst/>
              <a:gdLst>
                <a:gd name="connsiteX0" fmla="*/ 60524 w 61026"/>
                <a:gd name="connsiteY0" fmla="*/ 33070 h 63967"/>
                <a:gd name="connsiteX1" fmla="*/ 60524 w 61026"/>
                <a:gd name="connsiteY1" fmla="*/ 30153 h 63967"/>
                <a:gd name="connsiteX2" fmla="*/ 51618 w 61026"/>
                <a:gd name="connsiteY2" fmla="*/ 8557 h 63967"/>
                <a:gd name="connsiteX3" fmla="*/ 41777 w 61026"/>
                <a:gd name="connsiteY3" fmla="*/ 2234 h 63967"/>
                <a:gd name="connsiteX4" fmla="*/ 30022 w 61026"/>
                <a:gd name="connsiteY4" fmla="*/ -394 h 63967"/>
                <a:gd name="connsiteX5" fmla="*/ 8403 w 61026"/>
                <a:gd name="connsiteY5" fmla="*/ 8512 h 63967"/>
                <a:gd name="connsiteX6" fmla="*/ -503 w 61026"/>
                <a:gd name="connsiteY6" fmla="*/ 30109 h 63967"/>
                <a:gd name="connsiteX7" fmla="*/ -503 w 61026"/>
                <a:gd name="connsiteY7" fmla="*/ 33025 h 63967"/>
                <a:gd name="connsiteX8" fmla="*/ 8403 w 61026"/>
                <a:gd name="connsiteY8" fmla="*/ 54644 h 63967"/>
                <a:gd name="connsiteX9" fmla="*/ 30022 w 61026"/>
                <a:gd name="connsiteY9" fmla="*/ 63550 h 63967"/>
                <a:gd name="connsiteX10" fmla="*/ 51618 w 61026"/>
                <a:gd name="connsiteY10" fmla="*/ 54644 h 63967"/>
                <a:gd name="connsiteX11" fmla="*/ 60524 w 61026"/>
                <a:gd name="connsiteY11" fmla="*/ 33025 h 6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26" h="63967">
                  <a:moveTo>
                    <a:pt x="60524" y="33070"/>
                  </a:moveTo>
                  <a:lnTo>
                    <a:pt x="60524" y="30153"/>
                  </a:lnTo>
                  <a:cubicBezTo>
                    <a:pt x="60430" y="22080"/>
                    <a:pt x="57242" y="14350"/>
                    <a:pt x="51618" y="8557"/>
                  </a:cubicBezTo>
                  <a:cubicBezTo>
                    <a:pt x="48946" y="5625"/>
                    <a:pt x="45553" y="3445"/>
                    <a:pt x="41777" y="2234"/>
                  </a:cubicBezTo>
                  <a:cubicBezTo>
                    <a:pt x="38164" y="326"/>
                    <a:pt x="34105" y="-581"/>
                    <a:pt x="30022" y="-394"/>
                  </a:cubicBezTo>
                  <a:cubicBezTo>
                    <a:pt x="21928" y="-362"/>
                    <a:pt x="14169" y="2835"/>
                    <a:pt x="8403" y="8512"/>
                  </a:cubicBezTo>
                  <a:cubicBezTo>
                    <a:pt x="2806" y="14323"/>
                    <a:pt x="-378" y="22042"/>
                    <a:pt x="-503" y="30109"/>
                  </a:cubicBezTo>
                  <a:lnTo>
                    <a:pt x="-503" y="33025"/>
                  </a:lnTo>
                  <a:cubicBezTo>
                    <a:pt x="-414" y="41107"/>
                    <a:pt x="2774" y="48844"/>
                    <a:pt x="8403" y="54644"/>
                  </a:cubicBezTo>
                  <a:cubicBezTo>
                    <a:pt x="14343" y="60054"/>
                    <a:pt x="21995" y="63207"/>
                    <a:pt x="30022" y="63550"/>
                  </a:cubicBezTo>
                  <a:cubicBezTo>
                    <a:pt x="37903" y="63194"/>
                    <a:pt x="46119" y="60589"/>
                    <a:pt x="51618" y="54644"/>
                  </a:cubicBezTo>
                  <a:cubicBezTo>
                    <a:pt x="57222" y="48829"/>
                    <a:pt x="60404" y="41101"/>
                    <a:pt x="60524" y="3302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3C438D4-42BC-4EE3-9A1F-BA50A91D482A}"/>
                </a:ext>
              </a:extLst>
            </p:cNvPr>
            <p:cNvSpPr/>
            <p:nvPr/>
          </p:nvSpPr>
          <p:spPr>
            <a:xfrm>
              <a:off x="9907758" y="5570203"/>
              <a:ext cx="61026" cy="63921"/>
            </a:xfrm>
            <a:custGeom>
              <a:avLst/>
              <a:gdLst>
                <a:gd name="connsiteX0" fmla="*/ 60524 w 61026"/>
                <a:gd name="connsiteY0" fmla="*/ 33001 h 63921"/>
                <a:gd name="connsiteX1" fmla="*/ 60524 w 61026"/>
                <a:gd name="connsiteY1" fmla="*/ 30085 h 63921"/>
                <a:gd name="connsiteX2" fmla="*/ 51618 w 61026"/>
                <a:gd name="connsiteY2" fmla="*/ 8488 h 63921"/>
                <a:gd name="connsiteX3" fmla="*/ 29999 w 61026"/>
                <a:gd name="connsiteY3" fmla="*/ -418 h 63921"/>
                <a:gd name="connsiteX4" fmla="*/ 8403 w 61026"/>
                <a:gd name="connsiteY4" fmla="*/ 8488 h 63921"/>
                <a:gd name="connsiteX5" fmla="*/ -503 w 61026"/>
                <a:gd name="connsiteY5" fmla="*/ 30085 h 63921"/>
                <a:gd name="connsiteX6" fmla="*/ -503 w 61026"/>
                <a:gd name="connsiteY6" fmla="*/ 33001 h 63921"/>
                <a:gd name="connsiteX7" fmla="*/ 8403 w 61026"/>
                <a:gd name="connsiteY7" fmla="*/ 54598 h 63921"/>
                <a:gd name="connsiteX8" fmla="*/ 29999 w 61026"/>
                <a:gd name="connsiteY8" fmla="*/ 63504 h 63921"/>
                <a:gd name="connsiteX9" fmla="*/ 51618 w 61026"/>
                <a:gd name="connsiteY9" fmla="*/ 54598 h 63921"/>
                <a:gd name="connsiteX10" fmla="*/ 60524 w 61026"/>
                <a:gd name="connsiteY10" fmla="*/ 33001 h 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21">
                  <a:moveTo>
                    <a:pt x="60524" y="33001"/>
                  </a:moveTo>
                  <a:lnTo>
                    <a:pt x="60524" y="30085"/>
                  </a:lnTo>
                  <a:cubicBezTo>
                    <a:pt x="60435" y="22009"/>
                    <a:pt x="57251" y="14279"/>
                    <a:pt x="51618" y="8488"/>
                  </a:cubicBezTo>
                  <a:cubicBezTo>
                    <a:pt x="45696" y="3056"/>
                    <a:pt x="38037" y="-99"/>
                    <a:pt x="29999" y="-418"/>
                  </a:cubicBezTo>
                  <a:cubicBezTo>
                    <a:pt x="22118" y="-61"/>
                    <a:pt x="13902" y="2521"/>
                    <a:pt x="8403" y="8488"/>
                  </a:cubicBezTo>
                  <a:cubicBezTo>
                    <a:pt x="2797" y="14293"/>
                    <a:pt x="-387" y="22016"/>
                    <a:pt x="-503" y="30085"/>
                  </a:cubicBezTo>
                  <a:lnTo>
                    <a:pt x="-503" y="33001"/>
                  </a:lnTo>
                  <a:cubicBezTo>
                    <a:pt x="-418" y="41077"/>
                    <a:pt x="2770" y="48809"/>
                    <a:pt x="8403" y="54598"/>
                  </a:cubicBezTo>
                  <a:cubicBezTo>
                    <a:pt x="14332" y="60013"/>
                    <a:pt x="21977" y="63165"/>
                    <a:pt x="29999" y="63504"/>
                  </a:cubicBezTo>
                  <a:cubicBezTo>
                    <a:pt x="37903" y="63147"/>
                    <a:pt x="46119" y="60542"/>
                    <a:pt x="51618" y="54598"/>
                  </a:cubicBezTo>
                  <a:cubicBezTo>
                    <a:pt x="57229" y="48798"/>
                    <a:pt x="60413" y="41072"/>
                    <a:pt x="60524" y="3300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41123A3-C8D7-4941-BACE-F5F1DBBEFB25}"/>
                </a:ext>
              </a:extLst>
            </p:cNvPr>
            <p:cNvSpPr/>
            <p:nvPr/>
          </p:nvSpPr>
          <p:spPr>
            <a:xfrm>
              <a:off x="9997595" y="5551361"/>
              <a:ext cx="64032" cy="66799"/>
            </a:xfrm>
            <a:custGeom>
              <a:avLst/>
              <a:gdLst>
                <a:gd name="connsiteX0" fmla="*/ 59366 w 64032"/>
                <a:gd name="connsiteY0" fmla="*/ 20561 h 66799"/>
                <a:gd name="connsiteX1" fmla="*/ 56449 w 64032"/>
                <a:gd name="connsiteY1" fmla="*/ 14728 h 66799"/>
                <a:gd name="connsiteX2" fmla="*/ 48568 w 64032"/>
                <a:gd name="connsiteY2" fmla="*/ 6156 h 66799"/>
                <a:gd name="connsiteX3" fmla="*/ 38192 w 64032"/>
                <a:gd name="connsiteY3" fmla="*/ 701 h 66799"/>
                <a:gd name="connsiteX4" fmla="*/ 25992 w 64032"/>
                <a:gd name="connsiteY4" fmla="*/ 145 h 66799"/>
                <a:gd name="connsiteX5" fmla="*/ 14637 w 64032"/>
                <a:gd name="connsiteY5" fmla="*/ 3774 h 66799"/>
                <a:gd name="connsiteX6" fmla="*/ 588 w 64032"/>
                <a:gd name="connsiteY6" fmla="*/ 22031 h 66799"/>
                <a:gd name="connsiteX7" fmla="*/ -503 w 64032"/>
                <a:gd name="connsiteY7" fmla="*/ 30157 h 66799"/>
                <a:gd name="connsiteX8" fmla="*/ 3660 w 64032"/>
                <a:gd name="connsiteY8" fmla="*/ 45586 h 66799"/>
                <a:gd name="connsiteX9" fmla="*/ 6599 w 64032"/>
                <a:gd name="connsiteY9" fmla="*/ 51397 h 66799"/>
                <a:gd name="connsiteX10" fmla="*/ 37035 w 64032"/>
                <a:gd name="connsiteY10" fmla="*/ 65981 h 66799"/>
                <a:gd name="connsiteX11" fmla="*/ 48412 w 64032"/>
                <a:gd name="connsiteY11" fmla="*/ 62374 h 66799"/>
                <a:gd name="connsiteX12" fmla="*/ 62438 w 64032"/>
                <a:gd name="connsiteY12" fmla="*/ 44095 h 66799"/>
                <a:gd name="connsiteX13" fmla="*/ 63529 w 64032"/>
                <a:gd name="connsiteY13" fmla="*/ 35968 h 66799"/>
                <a:gd name="connsiteX14" fmla="*/ 59366 w 64032"/>
                <a:gd name="connsiteY14" fmla="*/ 20561 h 6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032" h="66799">
                  <a:moveTo>
                    <a:pt x="59366" y="20561"/>
                  </a:moveTo>
                  <a:cubicBezTo>
                    <a:pt x="58386" y="18624"/>
                    <a:pt x="57407" y="16665"/>
                    <a:pt x="56449" y="14728"/>
                  </a:cubicBezTo>
                  <a:cubicBezTo>
                    <a:pt x="54601" y="11246"/>
                    <a:pt x="51885" y="8296"/>
                    <a:pt x="48568" y="6156"/>
                  </a:cubicBezTo>
                  <a:cubicBezTo>
                    <a:pt x="45651" y="3469"/>
                    <a:pt x="42066" y="1590"/>
                    <a:pt x="38192" y="701"/>
                  </a:cubicBezTo>
                  <a:cubicBezTo>
                    <a:pt x="34252" y="-570"/>
                    <a:pt x="30044" y="-761"/>
                    <a:pt x="25992" y="145"/>
                  </a:cubicBezTo>
                  <a:cubicBezTo>
                    <a:pt x="21962" y="323"/>
                    <a:pt x="18021" y="1576"/>
                    <a:pt x="14637" y="3774"/>
                  </a:cubicBezTo>
                  <a:cubicBezTo>
                    <a:pt x="8113" y="7982"/>
                    <a:pt x="2369" y="14238"/>
                    <a:pt x="588" y="22031"/>
                  </a:cubicBezTo>
                  <a:cubicBezTo>
                    <a:pt x="232" y="24747"/>
                    <a:pt x="-147" y="27441"/>
                    <a:pt x="-503" y="30157"/>
                  </a:cubicBezTo>
                  <a:cubicBezTo>
                    <a:pt x="-503" y="35579"/>
                    <a:pt x="922" y="40904"/>
                    <a:pt x="3660" y="45586"/>
                  </a:cubicBezTo>
                  <a:lnTo>
                    <a:pt x="6599" y="51397"/>
                  </a:lnTo>
                  <a:cubicBezTo>
                    <a:pt x="12655" y="62185"/>
                    <a:pt x="24834" y="68016"/>
                    <a:pt x="37035" y="65981"/>
                  </a:cubicBezTo>
                  <a:cubicBezTo>
                    <a:pt x="41087" y="65811"/>
                    <a:pt x="45005" y="64567"/>
                    <a:pt x="48412" y="62374"/>
                  </a:cubicBezTo>
                  <a:cubicBezTo>
                    <a:pt x="55269" y="58319"/>
                    <a:pt x="60301" y="51769"/>
                    <a:pt x="62438" y="44095"/>
                  </a:cubicBezTo>
                  <a:cubicBezTo>
                    <a:pt x="62817" y="41401"/>
                    <a:pt x="63173" y="38684"/>
                    <a:pt x="63529" y="35968"/>
                  </a:cubicBezTo>
                  <a:cubicBezTo>
                    <a:pt x="63529" y="30553"/>
                    <a:pt x="62104" y="25235"/>
                    <a:pt x="59366" y="2056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C670A8C-C1B5-4DAC-86A9-F0B0307B417C}"/>
                </a:ext>
              </a:extLst>
            </p:cNvPr>
            <p:cNvSpPr/>
            <p:nvPr/>
          </p:nvSpPr>
          <p:spPr>
            <a:xfrm>
              <a:off x="10079417" y="5543970"/>
              <a:ext cx="63943" cy="64002"/>
            </a:xfrm>
            <a:custGeom>
              <a:avLst/>
              <a:gdLst>
                <a:gd name="connsiteX0" fmla="*/ 51618 w 63943"/>
                <a:gd name="connsiteY0" fmla="*/ 54648 h 64002"/>
                <a:gd name="connsiteX1" fmla="*/ 54535 w 63943"/>
                <a:gd name="connsiteY1" fmla="*/ 51731 h 64002"/>
                <a:gd name="connsiteX2" fmla="*/ 63441 w 63943"/>
                <a:gd name="connsiteY2" fmla="*/ 30135 h 64002"/>
                <a:gd name="connsiteX3" fmla="*/ 54535 w 63943"/>
                <a:gd name="connsiteY3" fmla="*/ 8516 h 64002"/>
                <a:gd name="connsiteX4" fmla="*/ 32916 w 63943"/>
                <a:gd name="connsiteY4" fmla="*/ -390 h 64002"/>
                <a:gd name="connsiteX5" fmla="*/ 11320 w 63943"/>
                <a:gd name="connsiteY5" fmla="*/ 8516 h 64002"/>
                <a:gd name="connsiteX6" fmla="*/ 8403 w 63943"/>
                <a:gd name="connsiteY6" fmla="*/ 11433 h 64002"/>
                <a:gd name="connsiteX7" fmla="*/ -503 w 63943"/>
                <a:gd name="connsiteY7" fmla="*/ 33051 h 64002"/>
                <a:gd name="connsiteX8" fmla="*/ 8403 w 63943"/>
                <a:gd name="connsiteY8" fmla="*/ 54648 h 64002"/>
                <a:gd name="connsiteX9" fmla="*/ 29999 w 63943"/>
                <a:gd name="connsiteY9" fmla="*/ 63554 h 64002"/>
                <a:gd name="connsiteX10" fmla="*/ 51618 w 63943"/>
                <a:gd name="connsiteY10" fmla="*/ 54648 h 6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43" h="64002">
                  <a:moveTo>
                    <a:pt x="51618" y="54648"/>
                  </a:moveTo>
                  <a:lnTo>
                    <a:pt x="54535" y="51731"/>
                  </a:lnTo>
                  <a:cubicBezTo>
                    <a:pt x="60146" y="45934"/>
                    <a:pt x="63329" y="38208"/>
                    <a:pt x="63441" y="30135"/>
                  </a:cubicBezTo>
                  <a:cubicBezTo>
                    <a:pt x="63396" y="22046"/>
                    <a:pt x="60190" y="14294"/>
                    <a:pt x="54535" y="8516"/>
                  </a:cubicBezTo>
                  <a:cubicBezTo>
                    <a:pt x="48702" y="3173"/>
                    <a:pt x="41176" y="-790"/>
                    <a:pt x="32916" y="-390"/>
                  </a:cubicBezTo>
                  <a:cubicBezTo>
                    <a:pt x="24856" y="-254"/>
                    <a:pt x="17130" y="2928"/>
                    <a:pt x="11320" y="8516"/>
                  </a:cubicBezTo>
                  <a:lnTo>
                    <a:pt x="8403" y="11433"/>
                  </a:lnTo>
                  <a:cubicBezTo>
                    <a:pt x="2770" y="17233"/>
                    <a:pt x="-414" y="24969"/>
                    <a:pt x="-503" y="33051"/>
                  </a:cubicBezTo>
                  <a:cubicBezTo>
                    <a:pt x="-436" y="41133"/>
                    <a:pt x="2748" y="48875"/>
                    <a:pt x="8403" y="54648"/>
                  </a:cubicBezTo>
                  <a:cubicBezTo>
                    <a:pt x="14236" y="59991"/>
                    <a:pt x="21761" y="63977"/>
                    <a:pt x="29999" y="63554"/>
                  </a:cubicBezTo>
                  <a:cubicBezTo>
                    <a:pt x="38081" y="63438"/>
                    <a:pt x="45807" y="60254"/>
                    <a:pt x="51618" y="5464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2F962B4-F2E7-4205-964E-5FB6CB329F1B}"/>
                </a:ext>
              </a:extLst>
            </p:cNvPr>
            <p:cNvSpPr/>
            <p:nvPr/>
          </p:nvSpPr>
          <p:spPr>
            <a:xfrm>
              <a:off x="10166694" y="553772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B208EC-1CC6-4EF1-B479-BDB859300B11}"/>
                </a:ext>
              </a:extLst>
            </p:cNvPr>
            <p:cNvSpPr/>
            <p:nvPr/>
          </p:nvSpPr>
          <p:spPr>
            <a:xfrm>
              <a:off x="10251076" y="553919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5447024-532E-4881-AE65-19E5B015FB4E}"/>
                </a:ext>
              </a:extLst>
            </p:cNvPr>
            <p:cNvSpPr/>
            <p:nvPr/>
          </p:nvSpPr>
          <p:spPr>
            <a:xfrm>
              <a:off x="10357299" y="5534833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2157373-B4F5-4BA6-9BDE-87522EA9B729}"/>
                </a:ext>
              </a:extLst>
            </p:cNvPr>
            <p:cNvSpPr/>
            <p:nvPr/>
          </p:nvSpPr>
          <p:spPr>
            <a:xfrm>
              <a:off x="10446179" y="5535224"/>
              <a:ext cx="61004" cy="66861"/>
            </a:xfrm>
            <a:custGeom>
              <a:avLst/>
              <a:gdLst>
                <a:gd name="connsiteX0" fmla="*/ 60501 w 61004"/>
                <a:gd name="connsiteY0" fmla="*/ 35964 h 66861"/>
                <a:gd name="connsiteX1" fmla="*/ 60501 w 61004"/>
                <a:gd name="connsiteY1" fmla="*/ 30153 h 66861"/>
                <a:gd name="connsiteX2" fmla="*/ 51596 w 61004"/>
                <a:gd name="connsiteY2" fmla="*/ 8556 h 66861"/>
                <a:gd name="connsiteX3" fmla="*/ 41777 w 61004"/>
                <a:gd name="connsiteY3" fmla="*/ 2233 h 66861"/>
                <a:gd name="connsiteX4" fmla="*/ 29999 w 61004"/>
                <a:gd name="connsiteY4" fmla="*/ -394 h 66861"/>
                <a:gd name="connsiteX5" fmla="*/ 8403 w 61004"/>
                <a:gd name="connsiteY5" fmla="*/ 8512 h 66861"/>
                <a:gd name="connsiteX6" fmla="*/ -503 w 61004"/>
                <a:gd name="connsiteY6" fmla="*/ 30108 h 66861"/>
                <a:gd name="connsiteX7" fmla="*/ -503 w 61004"/>
                <a:gd name="connsiteY7" fmla="*/ 35919 h 66861"/>
                <a:gd name="connsiteX8" fmla="*/ 8403 w 61004"/>
                <a:gd name="connsiteY8" fmla="*/ 57538 h 66861"/>
                <a:gd name="connsiteX9" fmla="*/ 29999 w 61004"/>
                <a:gd name="connsiteY9" fmla="*/ 66444 h 66861"/>
                <a:gd name="connsiteX10" fmla="*/ 51596 w 61004"/>
                <a:gd name="connsiteY10" fmla="*/ 57538 h 66861"/>
                <a:gd name="connsiteX11" fmla="*/ 60501 w 61004"/>
                <a:gd name="connsiteY11" fmla="*/ 35919 h 6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04" h="66861">
                  <a:moveTo>
                    <a:pt x="60501" y="35964"/>
                  </a:moveTo>
                  <a:lnTo>
                    <a:pt x="60501" y="30153"/>
                  </a:lnTo>
                  <a:cubicBezTo>
                    <a:pt x="60412" y="22077"/>
                    <a:pt x="57228" y="14345"/>
                    <a:pt x="51596" y="8556"/>
                  </a:cubicBezTo>
                  <a:cubicBezTo>
                    <a:pt x="48924" y="5628"/>
                    <a:pt x="45540" y="3449"/>
                    <a:pt x="41777" y="2233"/>
                  </a:cubicBezTo>
                  <a:cubicBezTo>
                    <a:pt x="38148" y="327"/>
                    <a:pt x="34096" y="-579"/>
                    <a:pt x="29999" y="-394"/>
                  </a:cubicBezTo>
                  <a:cubicBezTo>
                    <a:pt x="21917" y="-387"/>
                    <a:pt x="14147" y="2814"/>
                    <a:pt x="8403" y="8512"/>
                  </a:cubicBezTo>
                  <a:cubicBezTo>
                    <a:pt x="2792" y="14312"/>
                    <a:pt x="-392" y="22037"/>
                    <a:pt x="-503" y="30108"/>
                  </a:cubicBezTo>
                  <a:lnTo>
                    <a:pt x="-503" y="35919"/>
                  </a:lnTo>
                  <a:cubicBezTo>
                    <a:pt x="-414" y="44001"/>
                    <a:pt x="2770" y="51738"/>
                    <a:pt x="8403" y="57538"/>
                  </a:cubicBezTo>
                  <a:cubicBezTo>
                    <a:pt x="14325" y="62975"/>
                    <a:pt x="21962" y="66132"/>
                    <a:pt x="29999" y="66444"/>
                  </a:cubicBezTo>
                  <a:cubicBezTo>
                    <a:pt x="37903" y="66088"/>
                    <a:pt x="46096" y="63483"/>
                    <a:pt x="51596" y="57538"/>
                  </a:cubicBezTo>
                  <a:cubicBezTo>
                    <a:pt x="57206" y="51725"/>
                    <a:pt x="60390" y="43994"/>
                    <a:pt x="60501" y="3591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D13C835-3621-46B1-AC74-47A74E64D777}"/>
                </a:ext>
              </a:extLst>
            </p:cNvPr>
            <p:cNvSpPr/>
            <p:nvPr/>
          </p:nvSpPr>
          <p:spPr>
            <a:xfrm>
              <a:off x="10539133" y="5536280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5093BCE-E9C3-4C90-855D-CADC244DE1D1}"/>
                </a:ext>
              </a:extLst>
            </p:cNvPr>
            <p:cNvSpPr/>
            <p:nvPr/>
          </p:nvSpPr>
          <p:spPr>
            <a:xfrm>
              <a:off x="10624094" y="5546913"/>
              <a:ext cx="63527" cy="62201"/>
            </a:xfrm>
            <a:custGeom>
              <a:avLst/>
              <a:gdLst>
                <a:gd name="connsiteX0" fmla="*/ -503 w 63527"/>
                <a:gd name="connsiteY0" fmla="*/ 30197 h 62201"/>
                <a:gd name="connsiteX1" fmla="*/ 8759 w 63527"/>
                <a:gd name="connsiteY1" fmla="*/ 52595 h 62201"/>
                <a:gd name="connsiteX2" fmla="*/ 31291 w 63527"/>
                <a:gd name="connsiteY2" fmla="*/ 61768 h 62201"/>
                <a:gd name="connsiteX3" fmla="*/ 40041 w 63527"/>
                <a:gd name="connsiteY3" fmla="*/ 60544 h 62201"/>
                <a:gd name="connsiteX4" fmla="*/ 53778 w 63527"/>
                <a:gd name="connsiteY4" fmla="*/ 52528 h 62201"/>
                <a:gd name="connsiteX5" fmla="*/ 60257 w 63527"/>
                <a:gd name="connsiteY5" fmla="*/ 42509 h 62201"/>
                <a:gd name="connsiteX6" fmla="*/ 62973 w 63527"/>
                <a:gd name="connsiteY6" fmla="*/ 30153 h 62201"/>
                <a:gd name="connsiteX7" fmla="*/ 44182 w 63527"/>
                <a:gd name="connsiteY7" fmla="*/ 2233 h 62201"/>
                <a:gd name="connsiteX8" fmla="*/ 32404 w 63527"/>
                <a:gd name="connsiteY8" fmla="*/ -394 h 62201"/>
                <a:gd name="connsiteX9" fmla="*/ 10807 w 63527"/>
                <a:gd name="connsiteY9" fmla="*/ 8512 h 62201"/>
                <a:gd name="connsiteX10" fmla="*/ 1902 w 63527"/>
                <a:gd name="connsiteY10" fmla="*/ 30108 h 62201"/>
                <a:gd name="connsiteX11" fmla="*/ 1902 w 63527"/>
                <a:gd name="connsiteY11" fmla="*/ 30442 h 62201"/>
                <a:gd name="connsiteX12" fmla="*/ 2993 w 63527"/>
                <a:gd name="connsiteY12" fmla="*/ 22316 h 62201"/>
                <a:gd name="connsiteX13" fmla="*/ 2993 w 63527"/>
                <a:gd name="connsiteY13" fmla="*/ 22583 h 62201"/>
                <a:gd name="connsiteX14" fmla="*/ 10852 w 63527"/>
                <a:gd name="connsiteY14" fmla="*/ 9091 h 62201"/>
                <a:gd name="connsiteX15" fmla="*/ 10674 w 63527"/>
                <a:gd name="connsiteY15" fmla="*/ 9313 h 62201"/>
                <a:gd name="connsiteX16" fmla="*/ 16863 w 63527"/>
                <a:gd name="connsiteY16" fmla="*/ 4526 h 62201"/>
                <a:gd name="connsiteX17" fmla="*/ 16596 w 63527"/>
                <a:gd name="connsiteY17" fmla="*/ 4682 h 62201"/>
                <a:gd name="connsiteX18" fmla="*/ 23899 w 63527"/>
                <a:gd name="connsiteY18" fmla="*/ 1610 h 62201"/>
                <a:gd name="connsiteX19" fmla="*/ 23610 w 63527"/>
                <a:gd name="connsiteY19" fmla="*/ 1610 h 62201"/>
                <a:gd name="connsiteX20" fmla="*/ 31714 w 63527"/>
                <a:gd name="connsiteY20" fmla="*/ 519 h 62201"/>
                <a:gd name="connsiteX21" fmla="*/ 31068 w 63527"/>
                <a:gd name="connsiteY21" fmla="*/ 519 h 62201"/>
                <a:gd name="connsiteX22" fmla="*/ 39172 w 63527"/>
                <a:gd name="connsiteY22" fmla="*/ 1610 h 62201"/>
                <a:gd name="connsiteX23" fmla="*/ 38883 w 63527"/>
                <a:gd name="connsiteY23" fmla="*/ 1610 h 62201"/>
                <a:gd name="connsiteX24" fmla="*/ 46163 w 63527"/>
                <a:gd name="connsiteY24" fmla="*/ 4682 h 62201"/>
                <a:gd name="connsiteX25" fmla="*/ 45896 w 63527"/>
                <a:gd name="connsiteY25" fmla="*/ 4549 h 62201"/>
                <a:gd name="connsiteX26" fmla="*/ 52086 w 63527"/>
                <a:gd name="connsiteY26" fmla="*/ 9335 h 62201"/>
                <a:gd name="connsiteX27" fmla="*/ 51885 w 63527"/>
                <a:gd name="connsiteY27" fmla="*/ 9135 h 62201"/>
                <a:gd name="connsiteX28" fmla="*/ 56672 w 63527"/>
                <a:gd name="connsiteY28" fmla="*/ 15325 h 62201"/>
                <a:gd name="connsiteX29" fmla="*/ 56672 w 63527"/>
                <a:gd name="connsiteY29" fmla="*/ 15057 h 62201"/>
                <a:gd name="connsiteX30" fmla="*/ 60836 w 63527"/>
                <a:gd name="connsiteY30" fmla="*/ 30487 h 62201"/>
                <a:gd name="connsiteX31" fmla="*/ 60836 w 63527"/>
                <a:gd name="connsiteY31" fmla="*/ 30153 h 62201"/>
                <a:gd name="connsiteX32" fmla="*/ 51930 w 63527"/>
                <a:gd name="connsiteY32" fmla="*/ 8556 h 62201"/>
                <a:gd name="connsiteX33" fmla="*/ 30311 w 63527"/>
                <a:gd name="connsiteY33" fmla="*/ -350 h 62201"/>
                <a:gd name="connsiteX34" fmla="*/ 8714 w 63527"/>
                <a:gd name="connsiteY34" fmla="*/ 8556 h 62201"/>
                <a:gd name="connsiteX35" fmla="*/ -191 w 63527"/>
                <a:gd name="connsiteY35" fmla="*/ 30153 h 6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527" h="62201">
                  <a:moveTo>
                    <a:pt x="-503" y="30197"/>
                  </a:moveTo>
                  <a:cubicBezTo>
                    <a:pt x="-392" y="38573"/>
                    <a:pt x="2926" y="46591"/>
                    <a:pt x="8759" y="52595"/>
                  </a:cubicBezTo>
                  <a:cubicBezTo>
                    <a:pt x="14793" y="58475"/>
                    <a:pt x="22875" y="61768"/>
                    <a:pt x="31291" y="61768"/>
                  </a:cubicBezTo>
                  <a:cubicBezTo>
                    <a:pt x="34252" y="61871"/>
                    <a:pt x="37213" y="61457"/>
                    <a:pt x="40041" y="60544"/>
                  </a:cubicBezTo>
                  <a:cubicBezTo>
                    <a:pt x="45184" y="58994"/>
                    <a:pt x="49904" y="56249"/>
                    <a:pt x="53778" y="52528"/>
                  </a:cubicBezTo>
                  <a:cubicBezTo>
                    <a:pt x="56717" y="49768"/>
                    <a:pt x="58943" y="46328"/>
                    <a:pt x="60257" y="42509"/>
                  </a:cubicBezTo>
                  <a:cubicBezTo>
                    <a:pt x="62327" y="38736"/>
                    <a:pt x="63262" y="34448"/>
                    <a:pt x="62973" y="30153"/>
                  </a:cubicBezTo>
                  <a:cubicBezTo>
                    <a:pt x="63151" y="17836"/>
                    <a:pt x="55670" y="6704"/>
                    <a:pt x="44182" y="2233"/>
                  </a:cubicBezTo>
                  <a:cubicBezTo>
                    <a:pt x="40553" y="327"/>
                    <a:pt x="36500" y="-579"/>
                    <a:pt x="32404" y="-394"/>
                  </a:cubicBezTo>
                  <a:cubicBezTo>
                    <a:pt x="24500" y="-38"/>
                    <a:pt x="16307" y="2545"/>
                    <a:pt x="10807" y="8512"/>
                  </a:cubicBezTo>
                  <a:cubicBezTo>
                    <a:pt x="5308" y="14479"/>
                    <a:pt x="1301" y="22071"/>
                    <a:pt x="1902" y="30108"/>
                  </a:cubicBezTo>
                  <a:cubicBezTo>
                    <a:pt x="1902" y="30220"/>
                    <a:pt x="1902" y="30331"/>
                    <a:pt x="1902" y="30442"/>
                  </a:cubicBezTo>
                  <a:cubicBezTo>
                    <a:pt x="2258" y="27726"/>
                    <a:pt x="2614" y="25010"/>
                    <a:pt x="2993" y="22316"/>
                  </a:cubicBezTo>
                  <a:lnTo>
                    <a:pt x="2993" y="22583"/>
                  </a:lnTo>
                  <a:cubicBezTo>
                    <a:pt x="5620" y="18130"/>
                    <a:pt x="8247" y="13633"/>
                    <a:pt x="10852" y="9091"/>
                  </a:cubicBezTo>
                  <a:cubicBezTo>
                    <a:pt x="10807" y="9173"/>
                    <a:pt x="10741" y="9249"/>
                    <a:pt x="10674" y="9313"/>
                  </a:cubicBezTo>
                  <a:lnTo>
                    <a:pt x="16863" y="4526"/>
                  </a:lnTo>
                  <a:lnTo>
                    <a:pt x="16596" y="4682"/>
                  </a:lnTo>
                  <a:lnTo>
                    <a:pt x="23899" y="1610"/>
                  </a:lnTo>
                  <a:lnTo>
                    <a:pt x="23610" y="1610"/>
                  </a:lnTo>
                  <a:lnTo>
                    <a:pt x="31714" y="519"/>
                  </a:lnTo>
                  <a:cubicBezTo>
                    <a:pt x="31491" y="574"/>
                    <a:pt x="31291" y="574"/>
                    <a:pt x="31068" y="519"/>
                  </a:cubicBezTo>
                  <a:lnTo>
                    <a:pt x="39172" y="1610"/>
                  </a:lnTo>
                  <a:lnTo>
                    <a:pt x="38883" y="1610"/>
                  </a:lnTo>
                  <a:lnTo>
                    <a:pt x="46163" y="4682"/>
                  </a:lnTo>
                  <a:lnTo>
                    <a:pt x="45896" y="4549"/>
                  </a:lnTo>
                  <a:lnTo>
                    <a:pt x="52086" y="9335"/>
                  </a:lnTo>
                  <a:lnTo>
                    <a:pt x="51885" y="9135"/>
                  </a:lnTo>
                  <a:cubicBezTo>
                    <a:pt x="53488" y="11183"/>
                    <a:pt x="55069" y="13254"/>
                    <a:pt x="56672" y="15325"/>
                  </a:cubicBezTo>
                  <a:cubicBezTo>
                    <a:pt x="56672" y="15236"/>
                    <a:pt x="56672" y="15146"/>
                    <a:pt x="56672" y="15057"/>
                  </a:cubicBezTo>
                  <a:cubicBezTo>
                    <a:pt x="58053" y="20194"/>
                    <a:pt x="59433" y="25337"/>
                    <a:pt x="60836" y="30487"/>
                  </a:cubicBezTo>
                  <a:lnTo>
                    <a:pt x="60836" y="30153"/>
                  </a:lnTo>
                  <a:cubicBezTo>
                    <a:pt x="60746" y="22077"/>
                    <a:pt x="57563" y="14345"/>
                    <a:pt x="51930" y="8556"/>
                  </a:cubicBezTo>
                  <a:cubicBezTo>
                    <a:pt x="46007" y="3124"/>
                    <a:pt x="38349" y="-31"/>
                    <a:pt x="30311" y="-350"/>
                  </a:cubicBezTo>
                  <a:cubicBezTo>
                    <a:pt x="22429" y="7"/>
                    <a:pt x="14214" y="2589"/>
                    <a:pt x="8714" y="8556"/>
                  </a:cubicBezTo>
                  <a:cubicBezTo>
                    <a:pt x="3104" y="14358"/>
                    <a:pt x="-80" y="22082"/>
                    <a:pt x="-191" y="3015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D9D8226-6D13-43E1-A7F6-869D4D44EDD5}"/>
                </a:ext>
              </a:extLst>
            </p:cNvPr>
            <p:cNvSpPr/>
            <p:nvPr/>
          </p:nvSpPr>
          <p:spPr>
            <a:xfrm>
              <a:off x="10728381" y="556829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99E491E-CE8F-4B2C-A2E9-10045F4DD8C8}"/>
                </a:ext>
              </a:extLst>
            </p:cNvPr>
            <p:cNvSpPr/>
            <p:nvPr/>
          </p:nvSpPr>
          <p:spPr>
            <a:xfrm>
              <a:off x="10827329" y="5590619"/>
              <a:ext cx="63960" cy="61026"/>
            </a:xfrm>
            <a:custGeom>
              <a:avLst/>
              <a:gdLst>
                <a:gd name="connsiteX0" fmla="*/ 30039 w 63960"/>
                <a:gd name="connsiteY0" fmla="*/ 60609 h 61026"/>
                <a:gd name="connsiteX1" fmla="*/ 32933 w 63960"/>
                <a:gd name="connsiteY1" fmla="*/ 60609 h 61026"/>
                <a:gd name="connsiteX2" fmla="*/ 54552 w 63960"/>
                <a:gd name="connsiteY2" fmla="*/ 51703 h 61026"/>
                <a:gd name="connsiteX3" fmla="*/ 63458 w 63960"/>
                <a:gd name="connsiteY3" fmla="*/ 30107 h 61026"/>
                <a:gd name="connsiteX4" fmla="*/ 54552 w 63960"/>
                <a:gd name="connsiteY4" fmla="*/ 8488 h 61026"/>
                <a:gd name="connsiteX5" fmla="*/ 32933 w 63960"/>
                <a:gd name="connsiteY5" fmla="*/ -418 h 61026"/>
                <a:gd name="connsiteX6" fmla="*/ 30039 w 63960"/>
                <a:gd name="connsiteY6" fmla="*/ -418 h 61026"/>
                <a:gd name="connsiteX7" fmla="*/ 8420 w 63960"/>
                <a:gd name="connsiteY7" fmla="*/ 8488 h 61026"/>
                <a:gd name="connsiteX8" fmla="*/ 2119 w 63960"/>
                <a:gd name="connsiteY8" fmla="*/ 18329 h 61026"/>
                <a:gd name="connsiteX9" fmla="*/ -486 w 63960"/>
                <a:gd name="connsiteY9" fmla="*/ 29973 h 61026"/>
                <a:gd name="connsiteX10" fmla="*/ 8420 w 63960"/>
                <a:gd name="connsiteY10" fmla="*/ 51570 h 61026"/>
                <a:gd name="connsiteX11" fmla="*/ 30039 w 63960"/>
                <a:gd name="connsiteY11" fmla="*/ 60476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60" h="61026">
                  <a:moveTo>
                    <a:pt x="30039" y="60609"/>
                  </a:moveTo>
                  <a:lnTo>
                    <a:pt x="32933" y="60609"/>
                  </a:lnTo>
                  <a:cubicBezTo>
                    <a:pt x="41015" y="60520"/>
                    <a:pt x="48763" y="57332"/>
                    <a:pt x="54552" y="51703"/>
                  </a:cubicBezTo>
                  <a:cubicBezTo>
                    <a:pt x="59962" y="45777"/>
                    <a:pt x="63124" y="38129"/>
                    <a:pt x="63458" y="30107"/>
                  </a:cubicBezTo>
                  <a:cubicBezTo>
                    <a:pt x="63102" y="22203"/>
                    <a:pt x="60519" y="14010"/>
                    <a:pt x="54552" y="8488"/>
                  </a:cubicBezTo>
                  <a:cubicBezTo>
                    <a:pt x="48741" y="2884"/>
                    <a:pt x="41015" y="-297"/>
                    <a:pt x="32933" y="-418"/>
                  </a:cubicBezTo>
                  <a:lnTo>
                    <a:pt x="30039" y="-418"/>
                  </a:lnTo>
                  <a:cubicBezTo>
                    <a:pt x="21957" y="-329"/>
                    <a:pt x="14209" y="2860"/>
                    <a:pt x="8420" y="8488"/>
                  </a:cubicBezTo>
                  <a:cubicBezTo>
                    <a:pt x="5503" y="11171"/>
                    <a:pt x="3344" y="14560"/>
                    <a:pt x="2119" y="18329"/>
                  </a:cubicBezTo>
                  <a:cubicBezTo>
                    <a:pt x="249" y="21918"/>
                    <a:pt x="-641" y="25932"/>
                    <a:pt x="-486" y="29973"/>
                  </a:cubicBezTo>
                  <a:cubicBezTo>
                    <a:pt x="-129" y="37877"/>
                    <a:pt x="2475" y="46070"/>
                    <a:pt x="8420" y="51570"/>
                  </a:cubicBezTo>
                  <a:cubicBezTo>
                    <a:pt x="14231" y="57180"/>
                    <a:pt x="21957" y="60364"/>
                    <a:pt x="30039" y="60476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5DF1D8E-BF69-42CF-A086-541B7AB4B226}"/>
                </a:ext>
              </a:extLst>
            </p:cNvPr>
            <p:cNvSpPr/>
            <p:nvPr/>
          </p:nvSpPr>
          <p:spPr>
            <a:xfrm>
              <a:off x="10929161" y="5620676"/>
              <a:ext cx="61116" cy="59061"/>
            </a:xfrm>
            <a:custGeom>
              <a:avLst/>
              <a:gdLst>
                <a:gd name="connsiteX0" fmla="*/ 60613 w 61116"/>
                <a:gd name="connsiteY0" fmla="*/ 29105 h 59061"/>
                <a:gd name="connsiteX1" fmla="*/ -503 w 61116"/>
                <a:gd name="connsiteY1" fmla="*/ 29105 h 59061"/>
                <a:gd name="connsiteX2" fmla="*/ 60613 w 61116"/>
                <a:gd name="connsiteY2" fmla="*/ 29105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61">
                  <a:moveTo>
                    <a:pt x="60613" y="29105"/>
                  </a:moveTo>
                  <a:cubicBezTo>
                    <a:pt x="60613" y="-10236"/>
                    <a:pt x="-503" y="-10281"/>
                    <a:pt x="-503" y="29105"/>
                  </a:cubicBezTo>
                  <a:cubicBezTo>
                    <a:pt x="-503" y="68491"/>
                    <a:pt x="60613" y="68491"/>
                    <a:pt x="60613" y="2910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97AA92B-D088-4904-94EE-F4003635F1DC}"/>
                </a:ext>
              </a:extLst>
            </p:cNvPr>
            <p:cNvSpPr/>
            <p:nvPr/>
          </p:nvSpPr>
          <p:spPr>
            <a:xfrm>
              <a:off x="11025188" y="5658512"/>
              <a:ext cx="61116" cy="59053"/>
            </a:xfrm>
            <a:custGeom>
              <a:avLst/>
              <a:gdLst>
                <a:gd name="connsiteX0" fmla="*/ 60613 w 61116"/>
                <a:gd name="connsiteY0" fmla="*/ 29097 h 59053"/>
                <a:gd name="connsiteX1" fmla="*/ -503 w 61116"/>
                <a:gd name="connsiteY1" fmla="*/ 29097 h 59053"/>
                <a:gd name="connsiteX2" fmla="*/ 60613 w 61116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7E519AD-ED36-4D7C-87E3-D45DE420B5C3}"/>
                </a:ext>
              </a:extLst>
            </p:cNvPr>
            <p:cNvSpPr/>
            <p:nvPr/>
          </p:nvSpPr>
          <p:spPr>
            <a:xfrm>
              <a:off x="11112465" y="5695396"/>
              <a:ext cx="63987" cy="61026"/>
            </a:xfrm>
            <a:custGeom>
              <a:avLst/>
              <a:gdLst>
                <a:gd name="connsiteX0" fmla="*/ 30088 w 63987"/>
                <a:gd name="connsiteY0" fmla="*/ 60609 h 61026"/>
                <a:gd name="connsiteX1" fmla="*/ 32982 w 63987"/>
                <a:gd name="connsiteY1" fmla="*/ 60609 h 61026"/>
                <a:gd name="connsiteX2" fmla="*/ 54579 w 63987"/>
                <a:gd name="connsiteY2" fmla="*/ 51704 h 61026"/>
                <a:gd name="connsiteX3" fmla="*/ 63485 w 63987"/>
                <a:gd name="connsiteY3" fmla="*/ 30085 h 61026"/>
                <a:gd name="connsiteX4" fmla="*/ 54579 w 63987"/>
                <a:gd name="connsiteY4" fmla="*/ 8488 h 61026"/>
                <a:gd name="connsiteX5" fmla="*/ 32982 w 63987"/>
                <a:gd name="connsiteY5" fmla="*/ -418 h 61026"/>
                <a:gd name="connsiteX6" fmla="*/ 30088 w 63987"/>
                <a:gd name="connsiteY6" fmla="*/ -418 h 61026"/>
                <a:gd name="connsiteX7" fmla="*/ 8469 w 63987"/>
                <a:gd name="connsiteY7" fmla="*/ 8488 h 61026"/>
                <a:gd name="connsiteX8" fmla="*/ 2146 w 63987"/>
                <a:gd name="connsiteY8" fmla="*/ 18307 h 61026"/>
                <a:gd name="connsiteX9" fmla="*/ -481 w 63987"/>
                <a:gd name="connsiteY9" fmla="*/ 30085 h 61026"/>
                <a:gd name="connsiteX10" fmla="*/ 8425 w 63987"/>
                <a:gd name="connsiteY10" fmla="*/ 51704 h 61026"/>
                <a:gd name="connsiteX11" fmla="*/ 30044 w 63987"/>
                <a:gd name="connsiteY11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87" h="61026">
                  <a:moveTo>
                    <a:pt x="30088" y="60609"/>
                  </a:moveTo>
                  <a:lnTo>
                    <a:pt x="32982" y="60609"/>
                  </a:lnTo>
                  <a:cubicBezTo>
                    <a:pt x="41064" y="60520"/>
                    <a:pt x="48790" y="57332"/>
                    <a:pt x="54579" y="51704"/>
                  </a:cubicBezTo>
                  <a:cubicBezTo>
                    <a:pt x="60011" y="45779"/>
                    <a:pt x="63173" y="38118"/>
                    <a:pt x="63485" y="30085"/>
                  </a:cubicBezTo>
                  <a:cubicBezTo>
                    <a:pt x="63128" y="22181"/>
                    <a:pt x="60546" y="13988"/>
                    <a:pt x="54579" y="8488"/>
                  </a:cubicBezTo>
                  <a:cubicBezTo>
                    <a:pt x="48768" y="2875"/>
                    <a:pt x="41064" y="-311"/>
                    <a:pt x="32982" y="-418"/>
                  </a:cubicBezTo>
                  <a:lnTo>
                    <a:pt x="30088" y="-418"/>
                  </a:lnTo>
                  <a:cubicBezTo>
                    <a:pt x="22006" y="-328"/>
                    <a:pt x="14258" y="2860"/>
                    <a:pt x="8469" y="8488"/>
                  </a:cubicBezTo>
                  <a:cubicBezTo>
                    <a:pt x="5553" y="11162"/>
                    <a:pt x="3371" y="14544"/>
                    <a:pt x="2146" y="18307"/>
                  </a:cubicBezTo>
                  <a:cubicBezTo>
                    <a:pt x="254" y="21934"/>
                    <a:pt x="-659" y="25997"/>
                    <a:pt x="-481" y="30085"/>
                  </a:cubicBezTo>
                  <a:cubicBezTo>
                    <a:pt x="-459" y="38178"/>
                    <a:pt x="2747" y="45937"/>
                    <a:pt x="8425" y="51704"/>
                  </a:cubicBezTo>
                  <a:cubicBezTo>
                    <a:pt x="14236" y="57305"/>
                    <a:pt x="21962" y="60489"/>
                    <a:pt x="30044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9B619A5-C8C7-4C6B-AC5B-4512A66DF57C}"/>
                </a:ext>
              </a:extLst>
            </p:cNvPr>
            <p:cNvSpPr/>
            <p:nvPr/>
          </p:nvSpPr>
          <p:spPr>
            <a:xfrm>
              <a:off x="11196935" y="5736117"/>
              <a:ext cx="63987" cy="63898"/>
            </a:xfrm>
            <a:custGeom>
              <a:avLst/>
              <a:gdLst>
                <a:gd name="connsiteX0" fmla="*/ 54535 w 63987"/>
                <a:gd name="connsiteY0" fmla="*/ 11383 h 63898"/>
                <a:gd name="connsiteX1" fmla="*/ 51618 w 63987"/>
                <a:gd name="connsiteY1" fmla="*/ 8488 h 63898"/>
                <a:gd name="connsiteX2" fmla="*/ 29999 w 63987"/>
                <a:gd name="connsiteY2" fmla="*/ -418 h 63898"/>
                <a:gd name="connsiteX3" fmla="*/ -503 w 63987"/>
                <a:gd name="connsiteY3" fmla="*/ 30062 h 63898"/>
                <a:gd name="connsiteX4" fmla="*/ 8403 w 63987"/>
                <a:gd name="connsiteY4" fmla="*/ 51681 h 63898"/>
                <a:gd name="connsiteX5" fmla="*/ 11320 w 63987"/>
                <a:gd name="connsiteY5" fmla="*/ 54576 h 63898"/>
                <a:gd name="connsiteX6" fmla="*/ 32916 w 63987"/>
                <a:gd name="connsiteY6" fmla="*/ 63481 h 63898"/>
                <a:gd name="connsiteX7" fmla="*/ 63485 w 63987"/>
                <a:gd name="connsiteY7" fmla="*/ 32934 h 63898"/>
                <a:gd name="connsiteX8" fmla="*/ 54579 w 63987"/>
                <a:gd name="connsiteY8" fmla="*/ 11316 h 6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87" h="63898">
                  <a:moveTo>
                    <a:pt x="54535" y="11383"/>
                  </a:moveTo>
                  <a:lnTo>
                    <a:pt x="51618" y="8488"/>
                  </a:lnTo>
                  <a:cubicBezTo>
                    <a:pt x="45829" y="2858"/>
                    <a:pt x="38081" y="-333"/>
                    <a:pt x="29999" y="-418"/>
                  </a:cubicBezTo>
                  <a:cubicBezTo>
                    <a:pt x="13167" y="-382"/>
                    <a:pt x="-458" y="13239"/>
                    <a:pt x="-503" y="30062"/>
                  </a:cubicBezTo>
                  <a:cubicBezTo>
                    <a:pt x="-392" y="38138"/>
                    <a:pt x="2792" y="45866"/>
                    <a:pt x="8403" y="51681"/>
                  </a:cubicBezTo>
                  <a:lnTo>
                    <a:pt x="11320" y="54576"/>
                  </a:lnTo>
                  <a:cubicBezTo>
                    <a:pt x="17108" y="60204"/>
                    <a:pt x="24834" y="63392"/>
                    <a:pt x="32916" y="63481"/>
                  </a:cubicBezTo>
                  <a:cubicBezTo>
                    <a:pt x="49792" y="63481"/>
                    <a:pt x="63463" y="49809"/>
                    <a:pt x="63485" y="32934"/>
                  </a:cubicBezTo>
                  <a:cubicBezTo>
                    <a:pt x="63351" y="24864"/>
                    <a:pt x="60168" y="17142"/>
                    <a:pt x="54579" y="11316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EDC9364-1DC5-42FC-81C5-C2385E484B7E}"/>
                </a:ext>
              </a:extLst>
            </p:cNvPr>
            <p:cNvSpPr/>
            <p:nvPr/>
          </p:nvSpPr>
          <p:spPr>
            <a:xfrm>
              <a:off x="11284190" y="5789471"/>
              <a:ext cx="61116" cy="59053"/>
            </a:xfrm>
            <a:custGeom>
              <a:avLst/>
              <a:gdLst>
                <a:gd name="connsiteX0" fmla="*/ 60613 w 61116"/>
                <a:gd name="connsiteY0" fmla="*/ 29097 h 59053"/>
                <a:gd name="connsiteX1" fmla="*/ -503 w 61116"/>
                <a:gd name="connsiteY1" fmla="*/ 29097 h 59053"/>
                <a:gd name="connsiteX2" fmla="*/ 60613 w 61116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9BB9095-676C-4F53-BD23-1FDF79C44E5D}"/>
                </a:ext>
              </a:extLst>
            </p:cNvPr>
            <p:cNvSpPr/>
            <p:nvPr/>
          </p:nvSpPr>
          <p:spPr>
            <a:xfrm>
              <a:off x="11361425" y="5855455"/>
              <a:ext cx="61026" cy="63943"/>
            </a:xfrm>
            <a:custGeom>
              <a:avLst/>
              <a:gdLst>
                <a:gd name="connsiteX0" fmla="*/ 60524 w 61026"/>
                <a:gd name="connsiteY0" fmla="*/ 32957 h 63943"/>
                <a:gd name="connsiteX1" fmla="*/ 60524 w 61026"/>
                <a:gd name="connsiteY1" fmla="*/ 30085 h 63943"/>
                <a:gd name="connsiteX2" fmla="*/ 51618 w 61026"/>
                <a:gd name="connsiteY2" fmla="*/ 8488 h 63943"/>
                <a:gd name="connsiteX3" fmla="*/ 29999 w 61026"/>
                <a:gd name="connsiteY3" fmla="*/ -418 h 63943"/>
                <a:gd name="connsiteX4" fmla="*/ 8403 w 61026"/>
                <a:gd name="connsiteY4" fmla="*/ 8488 h 63943"/>
                <a:gd name="connsiteX5" fmla="*/ -503 w 61026"/>
                <a:gd name="connsiteY5" fmla="*/ 30085 h 63943"/>
                <a:gd name="connsiteX6" fmla="*/ -503 w 61026"/>
                <a:gd name="connsiteY6" fmla="*/ 33001 h 63943"/>
                <a:gd name="connsiteX7" fmla="*/ 8403 w 61026"/>
                <a:gd name="connsiteY7" fmla="*/ 54620 h 63943"/>
                <a:gd name="connsiteX8" fmla="*/ 29999 w 61026"/>
                <a:gd name="connsiteY8" fmla="*/ 63526 h 63943"/>
                <a:gd name="connsiteX9" fmla="*/ 51618 w 61026"/>
                <a:gd name="connsiteY9" fmla="*/ 54620 h 63943"/>
                <a:gd name="connsiteX10" fmla="*/ 60524 w 61026"/>
                <a:gd name="connsiteY10" fmla="*/ 33001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43">
                  <a:moveTo>
                    <a:pt x="60524" y="32957"/>
                  </a:moveTo>
                  <a:lnTo>
                    <a:pt x="60524" y="30085"/>
                  </a:lnTo>
                  <a:cubicBezTo>
                    <a:pt x="60435" y="22009"/>
                    <a:pt x="57251" y="14279"/>
                    <a:pt x="51618" y="8488"/>
                  </a:cubicBezTo>
                  <a:cubicBezTo>
                    <a:pt x="45696" y="3056"/>
                    <a:pt x="38037" y="-99"/>
                    <a:pt x="29999" y="-418"/>
                  </a:cubicBezTo>
                  <a:cubicBezTo>
                    <a:pt x="22095" y="-61"/>
                    <a:pt x="13902" y="2521"/>
                    <a:pt x="8403" y="8488"/>
                  </a:cubicBezTo>
                  <a:cubicBezTo>
                    <a:pt x="2792" y="14290"/>
                    <a:pt x="-392" y="22014"/>
                    <a:pt x="-503" y="30085"/>
                  </a:cubicBezTo>
                  <a:lnTo>
                    <a:pt x="-503" y="33001"/>
                  </a:lnTo>
                  <a:cubicBezTo>
                    <a:pt x="-414" y="41083"/>
                    <a:pt x="2770" y="48820"/>
                    <a:pt x="8403" y="54620"/>
                  </a:cubicBezTo>
                  <a:cubicBezTo>
                    <a:pt x="14325" y="60035"/>
                    <a:pt x="21984" y="63187"/>
                    <a:pt x="29999" y="63526"/>
                  </a:cubicBezTo>
                  <a:cubicBezTo>
                    <a:pt x="38081" y="63495"/>
                    <a:pt x="45851" y="60298"/>
                    <a:pt x="51618" y="54620"/>
                  </a:cubicBezTo>
                  <a:cubicBezTo>
                    <a:pt x="57229" y="48805"/>
                    <a:pt x="60412" y="41077"/>
                    <a:pt x="60524" y="3300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A971451-C4EA-4BA7-A431-EFB666A6E203}"/>
                </a:ext>
              </a:extLst>
            </p:cNvPr>
            <p:cNvSpPr/>
            <p:nvPr/>
          </p:nvSpPr>
          <p:spPr>
            <a:xfrm>
              <a:off x="11426793" y="5932142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B48729D-0CFA-4E81-925F-9EDBB8710214}"/>
                </a:ext>
              </a:extLst>
            </p:cNvPr>
            <p:cNvSpPr/>
            <p:nvPr/>
          </p:nvSpPr>
          <p:spPr>
            <a:xfrm>
              <a:off x="11485082" y="6015401"/>
              <a:ext cx="61026" cy="63966"/>
            </a:xfrm>
            <a:custGeom>
              <a:avLst/>
              <a:gdLst>
                <a:gd name="connsiteX0" fmla="*/ 60524 w 61026"/>
                <a:gd name="connsiteY0" fmla="*/ 33069 h 63966"/>
                <a:gd name="connsiteX1" fmla="*/ 60524 w 61026"/>
                <a:gd name="connsiteY1" fmla="*/ 30153 h 63966"/>
                <a:gd name="connsiteX2" fmla="*/ 51618 w 61026"/>
                <a:gd name="connsiteY2" fmla="*/ 8556 h 63966"/>
                <a:gd name="connsiteX3" fmla="*/ 41799 w 61026"/>
                <a:gd name="connsiteY3" fmla="*/ 2233 h 63966"/>
                <a:gd name="connsiteX4" fmla="*/ 30021 w 61026"/>
                <a:gd name="connsiteY4" fmla="*/ -394 h 63966"/>
                <a:gd name="connsiteX5" fmla="*/ 8403 w 61026"/>
                <a:gd name="connsiteY5" fmla="*/ 8512 h 63966"/>
                <a:gd name="connsiteX6" fmla="*/ -503 w 61026"/>
                <a:gd name="connsiteY6" fmla="*/ 30108 h 63966"/>
                <a:gd name="connsiteX7" fmla="*/ -503 w 61026"/>
                <a:gd name="connsiteY7" fmla="*/ 33025 h 63966"/>
                <a:gd name="connsiteX8" fmla="*/ 8403 w 61026"/>
                <a:gd name="connsiteY8" fmla="*/ 54644 h 63966"/>
                <a:gd name="connsiteX9" fmla="*/ 30021 w 61026"/>
                <a:gd name="connsiteY9" fmla="*/ 63549 h 63966"/>
                <a:gd name="connsiteX10" fmla="*/ 51618 w 61026"/>
                <a:gd name="connsiteY10" fmla="*/ 54644 h 63966"/>
                <a:gd name="connsiteX11" fmla="*/ 60524 w 61026"/>
                <a:gd name="connsiteY11" fmla="*/ 33025 h 6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26" h="63966">
                  <a:moveTo>
                    <a:pt x="60524" y="33069"/>
                  </a:moveTo>
                  <a:lnTo>
                    <a:pt x="60524" y="30153"/>
                  </a:lnTo>
                  <a:cubicBezTo>
                    <a:pt x="60435" y="22080"/>
                    <a:pt x="57251" y="14349"/>
                    <a:pt x="51618" y="8556"/>
                  </a:cubicBezTo>
                  <a:cubicBezTo>
                    <a:pt x="48946" y="5628"/>
                    <a:pt x="45562" y="3449"/>
                    <a:pt x="41799" y="2233"/>
                  </a:cubicBezTo>
                  <a:cubicBezTo>
                    <a:pt x="38170" y="327"/>
                    <a:pt x="34118" y="-579"/>
                    <a:pt x="30021" y="-394"/>
                  </a:cubicBezTo>
                  <a:cubicBezTo>
                    <a:pt x="22117" y="-38"/>
                    <a:pt x="13924" y="2545"/>
                    <a:pt x="8403" y="8512"/>
                  </a:cubicBezTo>
                  <a:cubicBezTo>
                    <a:pt x="2814" y="14323"/>
                    <a:pt x="-370" y="22042"/>
                    <a:pt x="-503" y="30108"/>
                  </a:cubicBezTo>
                  <a:lnTo>
                    <a:pt x="-503" y="33025"/>
                  </a:lnTo>
                  <a:cubicBezTo>
                    <a:pt x="-414" y="41105"/>
                    <a:pt x="2770" y="48844"/>
                    <a:pt x="8403" y="54644"/>
                  </a:cubicBezTo>
                  <a:cubicBezTo>
                    <a:pt x="14347" y="60054"/>
                    <a:pt x="21984" y="63206"/>
                    <a:pt x="30021" y="63549"/>
                  </a:cubicBezTo>
                  <a:cubicBezTo>
                    <a:pt x="37925" y="63193"/>
                    <a:pt x="46119" y="60588"/>
                    <a:pt x="51618" y="54644"/>
                  </a:cubicBezTo>
                  <a:cubicBezTo>
                    <a:pt x="57228" y="48833"/>
                    <a:pt x="60412" y="41102"/>
                    <a:pt x="60524" y="3302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B6DFEAF-5AF9-4444-9F89-AE831BB82D75}"/>
                </a:ext>
              </a:extLst>
            </p:cNvPr>
            <p:cNvSpPr/>
            <p:nvPr/>
          </p:nvSpPr>
          <p:spPr>
            <a:xfrm>
              <a:off x="11522842" y="6083398"/>
              <a:ext cx="61115" cy="59061"/>
            </a:xfrm>
            <a:custGeom>
              <a:avLst/>
              <a:gdLst>
                <a:gd name="connsiteX0" fmla="*/ 60613 w 61115"/>
                <a:gd name="connsiteY0" fmla="*/ 29105 h 59061"/>
                <a:gd name="connsiteX1" fmla="*/ -503 w 61115"/>
                <a:gd name="connsiteY1" fmla="*/ 29105 h 59061"/>
                <a:gd name="connsiteX2" fmla="*/ 60613 w 61115"/>
                <a:gd name="connsiteY2" fmla="*/ 29105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105"/>
                  </a:moveTo>
                  <a:cubicBezTo>
                    <a:pt x="60613" y="-10236"/>
                    <a:pt x="-503" y="-10281"/>
                    <a:pt x="-503" y="29105"/>
                  </a:cubicBezTo>
                  <a:cubicBezTo>
                    <a:pt x="-503" y="68491"/>
                    <a:pt x="60613" y="68491"/>
                    <a:pt x="60613" y="2910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D2856B5-1556-48E1-B755-A5045DDA64E6}"/>
                </a:ext>
              </a:extLst>
            </p:cNvPr>
            <p:cNvSpPr/>
            <p:nvPr/>
          </p:nvSpPr>
          <p:spPr>
            <a:xfrm>
              <a:off x="11559200" y="6169717"/>
              <a:ext cx="63987" cy="63965"/>
            </a:xfrm>
            <a:custGeom>
              <a:avLst/>
              <a:gdLst>
                <a:gd name="connsiteX0" fmla="*/ 54579 w 63987"/>
                <a:gd name="connsiteY0" fmla="*/ 11383 h 63965"/>
                <a:gd name="connsiteX1" fmla="*/ 51663 w 63987"/>
                <a:gd name="connsiteY1" fmla="*/ 8488 h 63965"/>
                <a:gd name="connsiteX2" fmla="*/ 30066 w 63987"/>
                <a:gd name="connsiteY2" fmla="*/ -418 h 63965"/>
                <a:gd name="connsiteX3" fmla="*/ -503 w 63987"/>
                <a:gd name="connsiteY3" fmla="*/ 30129 h 63965"/>
                <a:gd name="connsiteX4" fmla="*/ 8403 w 63987"/>
                <a:gd name="connsiteY4" fmla="*/ 51748 h 63965"/>
                <a:gd name="connsiteX5" fmla="*/ 11320 w 63987"/>
                <a:gd name="connsiteY5" fmla="*/ 54642 h 63965"/>
                <a:gd name="connsiteX6" fmla="*/ 32938 w 63987"/>
                <a:gd name="connsiteY6" fmla="*/ 63548 h 63965"/>
                <a:gd name="connsiteX7" fmla="*/ 63485 w 63987"/>
                <a:gd name="connsiteY7" fmla="*/ 33001 h 63965"/>
                <a:gd name="connsiteX8" fmla="*/ 54579 w 63987"/>
                <a:gd name="connsiteY8" fmla="*/ 11383 h 6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87" h="63965">
                  <a:moveTo>
                    <a:pt x="54579" y="11383"/>
                  </a:moveTo>
                  <a:lnTo>
                    <a:pt x="51663" y="8488"/>
                  </a:lnTo>
                  <a:cubicBezTo>
                    <a:pt x="45874" y="2860"/>
                    <a:pt x="38148" y="-329"/>
                    <a:pt x="30066" y="-418"/>
                  </a:cubicBezTo>
                  <a:cubicBezTo>
                    <a:pt x="13190" y="-418"/>
                    <a:pt x="-481" y="13255"/>
                    <a:pt x="-503" y="30129"/>
                  </a:cubicBezTo>
                  <a:cubicBezTo>
                    <a:pt x="-369" y="38200"/>
                    <a:pt x="2814" y="45921"/>
                    <a:pt x="8403" y="51748"/>
                  </a:cubicBezTo>
                  <a:lnTo>
                    <a:pt x="11320" y="54642"/>
                  </a:lnTo>
                  <a:cubicBezTo>
                    <a:pt x="17108" y="60271"/>
                    <a:pt x="24856" y="63459"/>
                    <a:pt x="32938" y="63548"/>
                  </a:cubicBezTo>
                  <a:cubicBezTo>
                    <a:pt x="49815" y="63535"/>
                    <a:pt x="63463" y="49867"/>
                    <a:pt x="63485" y="33001"/>
                  </a:cubicBezTo>
                  <a:cubicBezTo>
                    <a:pt x="63374" y="24926"/>
                    <a:pt x="60190" y="17198"/>
                    <a:pt x="54579" y="1138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FA6A3E6-14C4-4A66-AD86-11F722A9FB95}"/>
                </a:ext>
              </a:extLst>
            </p:cNvPr>
            <p:cNvSpPr/>
            <p:nvPr/>
          </p:nvSpPr>
          <p:spPr>
            <a:xfrm>
              <a:off x="11589813" y="6280260"/>
              <a:ext cx="63987" cy="63965"/>
            </a:xfrm>
            <a:custGeom>
              <a:avLst/>
              <a:gdLst>
                <a:gd name="connsiteX0" fmla="*/ 8403 w 63987"/>
                <a:gd name="connsiteY0" fmla="*/ 51748 h 63965"/>
                <a:gd name="connsiteX1" fmla="*/ 11320 w 63987"/>
                <a:gd name="connsiteY1" fmla="*/ 54642 h 63965"/>
                <a:gd name="connsiteX2" fmla="*/ 32916 w 63987"/>
                <a:gd name="connsiteY2" fmla="*/ 63548 h 63965"/>
                <a:gd name="connsiteX3" fmla="*/ 63485 w 63987"/>
                <a:gd name="connsiteY3" fmla="*/ 33001 h 63965"/>
                <a:gd name="connsiteX4" fmla="*/ 54579 w 63987"/>
                <a:gd name="connsiteY4" fmla="*/ 11383 h 63965"/>
                <a:gd name="connsiteX5" fmla="*/ 51663 w 63987"/>
                <a:gd name="connsiteY5" fmla="*/ 8488 h 63965"/>
                <a:gd name="connsiteX6" fmla="*/ 30066 w 63987"/>
                <a:gd name="connsiteY6" fmla="*/ -418 h 63965"/>
                <a:gd name="connsiteX7" fmla="*/ -503 w 63987"/>
                <a:gd name="connsiteY7" fmla="*/ 30129 h 63965"/>
                <a:gd name="connsiteX8" fmla="*/ 8403 w 63987"/>
                <a:gd name="connsiteY8" fmla="*/ 51748 h 6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87" h="63965">
                  <a:moveTo>
                    <a:pt x="8403" y="51748"/>
                  </a:moveTo>
                  <a:lnTo>
                    <a:pt x="11320" y="54642"/>
                  </a:lnTo>
                  <a:cubicBezTo>
                    <a:pt x="17108" y="60271"/>
                    <a:pt x="24834" y="63459"/>
                    <a:pt x="32916" y="63548"/>
                  </a:cubicBezTo>
                  <a:cubicBezTo>
                    <a:pt x="49793" y="63548"/>
                    <a:pt x="63463" y="49876"/>
                    <a:pt x="63485" y="33001"/>
                  </a:cubicBezTo>
                  <a:cubicBezTo>
                    <a:pt x="63351" y="24928"/>
                    <a:pt x="60168" y="17202"/>
                    <a:pt x="54579" y="11383"/>
                  </a:cubicBezTo>
                  <a:lnTo>
                    <a:pt x="51663" y="8488"/>
                  </a:lnTo>
                  <a:cubicBezTo>
                    <a:pt x="45874" y="2860"/>
                    <a:pt x="38148" y="-328"/>
                    <a:pt x="30066" y="-418"/>
                  </a:cubicBezTo>
                  <a:cubicBezTo>
                    <a:pt x="13190" y="-418"/>
                    <a:pt x="-481" y="13255"/>
                    <a:pt x="-503" y="30129"/>
                  </a:cubicBezTo>
                  <a:cubicBezTo>
                    <a:pt x="-392" y="38205"/>
                    <a:pt x="2792" y="45933"/>
                    <a:pt x="8403" y="5174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2078728-F971-408E-9273-E8F08420EA63}"/>
                </a:ext>
              </a:extLst>
            </p:cNvPr>
            <p:cNvSpPr/>
            <p:nvPr/>
          </p:nvSpPr>
          <p:spPr>
            <a:xfrm>
              <a:off x="11618958" y="6380236"/>
              <a:ext cx="61115" cy="59062"/>
            </a:xfrm>
            <a:custGeom>
              <a:avLst/>
              <a:gdLst>
                <a:gd name="connsiteX0" fmla="*/ 60613 w 61115"/>
                <a:gd name="connsiteY0" fmla="*/ 29097 h 59062"/>
                <a:gd name="connsiteX1" fmla="*/ -503 w 61115"/>
                <a:gd name="connsiteY1" fmla="*/ 29097 h 59062"/>
                <a:gd name="connsiteX2" fmla="*/ 60613 w 61115"/>
                <a:gd name="connsiteY2" fmla="*/ 29097 h 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2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C0A63D7-3286-4DA9-8885-0338707B3616}"/>
                </a:ext>
              </a:extLst>
            </p:cNvPr>
            <p:cNvSpPr/>
            <p:nvPr/>
          </p:nvSpPr>
          <p:spPr>
            <a:xfrm>
              <a:off x="11633430" y="6487912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8963440-628D-40BD-AEBC-C5F9E16D8207}"/>
                </a:ext>
              </a:extLst>
            </p:cNvPr>
            <p:cNvSpPr/>
            <p:nvPr/>
          </p:nvSpPr>
          <p:spPr>
            <a:xfrm>
              <a:off x="11643602" y="6571292"/>
              <a:ext cx="63990" cy="64002"/>
            </a:xfrm>
            <a:custGeom>
              <a:avLst/>
              <a:gdLst>
                <a:gd name="connsiteX0" fmla="*/ 51665 w 63990"/>
                <a:gd name="connsiteY0" fmla="*/ 54651 h 64002"/>
                <a:gd name="connsiteX1" fmla="*/ 54582 w 63990"/>
                <a:gd name="connsiteY1" fmla="*/ 51734 h 64002"/>
                <a:gd name="connsiteX2" fmla="*/ 63488 w 63990"/>
                <a:gd name="connsiteY2" fmla="*/ 30115 h 64002"/>
                <a:gd name="connsiteX3" fmla="*/ 54582 w 63990"/>
                <a:gd name="connsiteY3" fmla="*/ 8519 h 64002"/>
                <a:gd name="connsiteX4" fmla="*/ 32963 w 63990"/>
                <a:gd name="connsiteY4" fmla="*/ -387 h 64002"/>
                <a:gd name="connsiteX5" fmla="*/ 11367 w 63990"/>
                <a:gd name="connsiteY5" fmla="*/ 8519 h 64002"/>
                <a:gd name="connsiteX6" fmla="*/ 8450 w 63990"/>
                <a:gd name="connsiteY6" fmla="*/ 11436 h 64002"/>
                <a:gd name="connsiteX7" fmla="*/ 8428 w 63990"/>
                <a:gd name="connsiteY7" fmla="*/ 54635 h 64002"/>
                <a:gd name="connsiteX8" fmla="*/ 8450 w 63990"/>
                <a:gd name="connsiteY8" fmla="*/ 54651 h 64002"/>
                <a:gd name="connsiteX9" fmla="*/ 30069 w 63990"/>
                <a:gd name="connsiteY9" fmla="*/ 63557 h 64002"/>
                <a:gd name="connsiteX10" fmla="*/ 51665 w 63990"/>
                <a:gd name="connsiteY10" fmla="*/ 54651 h 6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90" h="64002">
                  <a:moveTo>
                    <a:pt x="51665" y="54651"/>
                  </a:moveTo>
                  <a:lnTo>
                    <a:pt x="54582" y="51734"/>
                  </a:lnTo>
                  <a:cubicBezTo>
                    <a:pt x="60215" y="45934"/>
                    <a:pt x="63398" y="38195"/>
                    <a:pt x="63488" y="30115"/>
                  </a:cubicBezTo>
                  <a:cubicBezTo>
                    <a:pt x="63421" y="22033"/>
                    <a:pt x="60237" y="14292"/>
                    <a:pt x="54582" y="8519"/>
                  </a:cubicBezTo>
                  <a:cubicBezTo>
                    <a:pt x="48749" y="3175"/>
                    <a:pt x="41223" y="-810"/>
                    <a:pt x="32963" y="-387"/>
                  </a:cubicBezTo>
                  <a:cubicBezTo>
                    <a:pt x="24903" y="-269"/>
                    <a:pt x="17178" y="2915"/>
                    <a:pt x="11367" y="8519"/>
                  </a:cubicBezTo>
                  <a:cubicBezTo>
                    <a:pt x="10387" y="9476"/>
                    <a:pt x="9407" y="10456"/>
                    <a:pt x="8450" y="11436"/>
                  </a:cubicBezTo>
                  <a:cubicBezTo>
                    <a:pt x="-3484" y="23360"/>
                    <a:pt x="-3484" y="42701"/>
                    <a:pt x="8428" y="54635"/>
                  </a:cubicBezTo>
                  <a:cubicBezTo>
                    <a:pt x="8450" y="54640"/>
                    <a:pt x="8450" y="54646"/>
                    <a:pt x="8450" y="54651"/>
                  </a:cubicBezTo>
                  <a:cubicBezTo>
                    <a:pt x="14283" y="59994"/>
                    <a:pt x="21809" y="63957"/>
                    <a:pt x="30069" y="63557"/>
                  </a:cubicBezTo>
                  <a:cubicBezTo>
                    <a:pt x="38128" y="63419"/>
                    <a:pt x="45854" y="60237"/>
                    <a:pt x="51665" y="5465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D758D09-D723-461D-820E-FE661EC89CC3}"/>
                </a:ext>
              </a:extLst>
            </p:cNvPr>
            <p:cNvSpPr/>
            <p:nvPr/>
          </p:nvSpPr>
          <p:spPr>
            <a:xfrm>
              <a:off x="11655316" y="6676121"/>
              <a:ext cx="63921" cy="61026"/>
            </a:xfrm>
            <a:custGeom>
              <a:avLst/>
              <a:gdLst>
                <a:gd name="connsiteX0" fmla="*/ 29999 w 63921"/>
                <a:gd name="connsiteY0" fmla="*/ 60609 h 61026"/>
                <a:gd name="connsiteX1" fmla="*/ 32916 w 63921"/>
                <a:gd name="connsiteY1" fmla="*/ 60609 h 61026"/>
                <a:gd name="connsiteX2" fmla="*/ 54512 w 63921"/>
                <a:gd name="connsiteY2" fmla="*/ 51703 h 61026"/>
                <a:gd name="connsiteX3" fmla="*/ 63418 w 63921"/>
                <a:gd name="connsiteY3" fmla="*/ 30107 h 61026"/>
                <a:gd name="connsiteX4" fmla="*/ 54512 w 63921"/>
                <a:gd name="connsiteY4" fmla="*/ 8488 h 61026"/>
                <a:gd name="connsiteX5" fmla="*/ 32916 w 63921"/>
                <a:gd name="connsiteY5" fmla="*/ -418 h 61026"/>
                <a:gd name="connsiteX6" fmla="*/ 29999 w 63921"/>
                <a:gd name="connsiteY6" fmla="*/ -418 h 61026"/>
                <a:gd name="connsiteX7" fmla="*/ 8403 w 63921"/>
                <a:gd name="connsiteY7" fmla="*/ 8488 h 61026"/>
                <a:gd name="connsiteX8" fmla="*/ -503 w 63921"/>
                <a:gd name="connsiteY8" fmla="*/ 30107 h 61026"/>
                <a:gd name="connsiteX9" fmla="*/ 8403 w 63921"/>
                <a:gd name="connsiteY9" fmla="*/ 51703 h 61026"/>
                <a:gd name="connsiteX10" fmla="*/ 29999 w 63921"/>
                <a:gd name="connsiteY10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21" h="61026">
                  <a:moveTo>
                    <a:pt x="29999" y="60609"/>
                  </a:moveTo>
                  <a:lnTo>
                    <a:pt x="32916" y="60609"/>
                  </a:lnTo>
                  <a:cubicBezTo>
                    <a:pt x="40998" y="60520"/>
                    <a:pt x="48724" y="57336"/>
                    <a:pt x="54512" y="51703"/>
                  </a:cubicBezTo>
                  <a:cubicBezTo>
                    <a:pt x="59923" y="45781"/>
                    <a:pt x="63084" y="38122"/>
                    <a:pt x="63418" y="30107"/>
                  </a:cubicBezTo>
                  <a:cubicBezTo>
                    <a:pt x="63396" y="22025"/>
                    <a:pt x="60190" y="14255"/>
                    <a:pt x="54512" y="8488"/>
                  </a:cubicBezTo>
                  <a:cubicBezTo>
                    <a:pt x="48701" y="2891"/>
                    <a:pt x="40976" y="-293"/>
                    <a:pt x="32916" y="-418"/>
                  </a:cubicBezTo>
                  <a:lnTo>
                    <a:pt x="29999" y="-418"/>
                  </a:lnTo>
                  <a:cubicBezTo>
                    <a:pt x="21917" y="-333"/>
                    <a:pt x="14191" y="2855"/>
                    <a:pt x="8403" y="8488"/>
                  </a:cubicBezTo>
                  <a:cubicBezTo>
                    <a:pt x="2970" y="14410"/>
                    <a:pt x="-191" y="22069"/>
                    <a:pt x="-503" y="30107"/>
                  </a:cubicBezTo>
                  <a:cubicBezTo>
                    <a:pt x="-147" y="38011"/>
                    <a:pt x="2436" y="46204"/>
                    <a:pt x="8403" y="51703"/>
                  </a:cubicBezTo>
                  <a:cubicBezTo>
                    <a:pt x="14214" y="57314"/>
                    <a:pt x="21917" y="60498"/>
                    <a:pt x="29999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303C372-9165-48E2-A3BA-D23A38F3FC3B}"/>
                </a:ext>
              </a:extLst>
            </p:cNvPr>
            <p:cNvSpPr/>
            <p:nvPr/>
          </p:nvSpPr>
          <p:spPr>
            <a:xfrm>
              <a:off x="11662529" y="676438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6A99A78-8C79-46BB-A466-3E41A1BB5A0C}"/>
                </a:ext>
              </a:extLst>
            </p:cNvPr>
            <p:cNvSpPr/>
            <p:nvPr/>
          </p:nvSpPr>
          <p:spPr>
            <a:xfrm>
              <a:off x="9203401" y="673528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F1B3A5B-9D3B-4E0B-A530-9A9D1CDB18DB}"/>
                </a:ext>
              </a:extLst>
            </p:cNvPr>
            <p:cNvSpPr/>
            <p:nvPr/>
          </p:nvSpPr>
          <p:spPr>
            <a:xfrm>
              <a:off x="9223862" y="6646977"/>
              <a:ext cx="61026" cy="63943"/>
            </a:xfrm>
            <a:custGeom>
              <a:avLst/>
              <a:gdLst>
                <a:gd name="connsiteX0" fmla="*/ 60524 w 61026"/>
                <a:gd name="connsiteY0" fmla="*/ 33001 h 63943"/>
                <a:gd name="connsiteX1" fmla="*/ 60524 w 61026"/>
                <a:gd name="connsiteY1" fmla="*/ 30107 h 63943"/>
                <a:gd name="connsiteX2" fmla="*/ 51618 w 61026"/>
                <a:gd name="connsiteY2" fmla="*/ 8488 h 63943"/>
                <a:gd name="connsiteX3" fmla="*/ 29999 w 61026"/>
                <a:gd name="connsiteY3" fmla="*/ -418 h 63943"/>
                <a:gd name="connsiteX4" fmla="*/ 8403 w 61026"/>
                <a:gd name="connsiteY4" fmla="*/ 8488 h 63943"/>
                <a:gd name="connsiteX5" fmla="*/ -503 w 61026"/>
                <a:gd name="connsiteY5" fmla="*/ 30107 h 63943"/>
                <a:gd name="connsiteX6" fmla="*/ -503 w 61026"/>
                <a:gd name="connsiteY6" fmla="*/ 33001 h 63943"/>
                <a:gd name="connsiteX7" fmla="*/ 8403 w 61026"/>
                <a:gd name="connsiteY7" fmla="*/ 54620 h 63943"/>
                <a:gd name="connsiteX8" fmla="*/ 29999 w 61026"/>
                <a:gd name="connsiteY8" fmla="*/ 63526 h 63943"/>
                <a:gd name="connsiteX9" fmla="*/ 51618 w 61026"/>
                <a:gd name="connsiteY9" fmla="*/ 54620 h 63943"/>
                <a:gd name="connsiteX10" fmla="*/ 60524 w 61026"/>
                <a:gd name="connsiteY10" fmla="*/ 33001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43">
                  <a:moveTo>
                    <a:pt x="60524" y="33001"/>
                  </a:moveTo>
                  <a:lnTo>
                    <a:pt x="60524" y="30107"/>
                  </a:lnTo>
                  <a:cubicBezTo>
                    <a:pt x="60435" y="22027"/>
                    <a:pt x="57246" y="14288"/>
                    <a:pt x="51618" y="8488"/>
                  </a:cubicBezTo>
                  <a:cubicBezTo>
                    <a:pt x="45693" y="3056"/>
                    <a:pt x="38032" y="-99"/>
                    <a:pt x="29999" y="-418"/>
                  </a:cubicBezTo>
                  <a:cubicBezTo>
                    <a:pt x="22095" y="-61"/>
                    <a:pt x="13902" y="2544"/>
                    <a:pt x="8403" y="8488"/>
                  </a:cubicBezTo>
                  <a:cubicBezTo>
                    <a:pt x="2792" y="14299"/>
                    <a:pt x="-392" y="22029"/>
                    <a:pt x="-503" y="30107"/>
                  </a:cubicBezTo>
                  <a:lnTo>
                    <a:pt x="-503" y="33001"/>
                  </a:lnTo>
                  <a:cubicBezTo>
                    <a:pt x="-414" y="41083"/>
                    <a:pt x="2774" y="48831"/>
                    <a:pt x="8403" y="54620"/>
                  </a:cubicBezTo>
                  <a:cubicBezTo>
                    <a:pt x="14323" y="60053"/>
                    <a:pt x="21975" y="63214"/>
                    <a:pt x="29999" y="63526"/>
                  </a:cubicBezTo>
                  <a:cubicBezTo>
                    <a:pt x="37903" y="63170"/>
                    <a:pt x="46119" y="60565"/>
                    <a:pt x="51618" y="54620"/>
                  </a:cubicBezTo>
                  <a:cubicBezTo>
                    <a:pt x="57222" y="48809"/>
                    <a:pt x="60404" y="41083"/>
                    <a:pt x="60524" y="3300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C704AB7-92D2-46AC-A58A-199B02AF723D}"/>
                </a:ext>
              </a:extLst>
            </p:cNvPr>
            <p:cNvSpPr/>
            <p:nvPr/>
          </p:nvSpPr>
          <p:spPr>
            <a:xfrm>
              <a:off x="9247151" y="6559678"/>
              <a:ext cx="61026" cy="63943"/>
            </a:xfrm>
            <a:custGeom>
              <a:avLst/>
              <a:gdLst>
                <a:gd name="connsiteX0" fmla="*/ 60524 w 61026"/>
                <a:gd name="connsiteY0" fmla="*/ 33001 h 63943"/>
                <a:gd name="connsiteX1" fmla="*/ 60524 w 61026"/>
                <a:gd name="connsiteY1" fmla="*/ 30085 h 63943"/>
                <a:gd name="connsiteX2" fmla="*/ 51618 w 61026"/>
                <a:gd name="connsiteY2" fmla="*/ 8488 h 63943"/>
                <a:gd name="connsiteX3" fmla="*/ 29999 w 61026"/>
                <a:gd name="connsiteY3" fmla="*/ -418 h 63943"/>
                <a:gd name="connsiteX4" fmla="*/ 8403 w 61026"/>
                <a:gd name="connsiteY4" fmla="*/ 8488 h 63943"/>
                <a:gd name="connsiteX5" fmla="*/ -503 w 61026"/>
                <a:gd name="connsiteY5" fmla="*/ 30085 h 63943"/>
                <a:gd name="connsiteX6" fmla="*/ -503 w 61026"/>
                <a:gd name="connsiteY6" fmla="*/ 33001 h 63943"/>
                <a:gd name="connsiteX7" fmla="*/ 8403 w 61026"/>
                <a:gd name="connsiteY7" fmla="*/ 54620 h 63943"/>
                <a:gd name="connsiteX8" fmla="*/ 29999 w 61026"/>
                <a:gd name="connsiteY8" fmla="*/ 63526 h 63943"/>
                <a:gd name="connsiteX9" fmla="*/ 51618 w 61026"/>
                <a:gd name="connsiteY9" fmla="*/ 54620 h 63943"/>
                <a:gd name="connsiteX10" fmla="*/ 60524 w 61026"/>
                <a:gd name="connsiteY10" fmla="*/ 33001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43">
                  <a:moveTo>
                    <a:pt x="60524" y="33001"/>
                  </a:moveTo>
                  <a:lnTo>
                    <a:pt x="60524" y="30085"/>
                  </a:lnTo>
                  <a:cubicBezTo>
                    <a:pt x="60430" y="22012"/>
                    <a:pt x="57242" y="14281"/>
                    <a:pt x="51618" y="8488"/>
                  </a:cubicBezTo>
                  <a:cubicBezTo>
                    <a:pt x="45691" y="3056"/>
                    <a:pt x="38032" y="-99"/>
                    <a:pt x="29999" y="-418"/>
                  </a:cubicBezTo>
                  <a:cubicBezTo>
                    <a:pt x="22095" y="-61"/>
                    <a:pt x="13902" y="2521"/>
                    <a:pt x="8403" y="8488"/>
                  </a:cubicBezTo>
                  <a:cubicBezTo>
                    <a:pt x="2797" y="14293"/>
                    <a:pt x="-390" y="22016"/>
                    <a:pt x="-503" y="30085"/>
                  </a:cubicBezTo>
                  <a:lnTo>
                    <a:pt x="-503" y="33001"/>
                  </a:lnTo>
                  <a:cubicBezTo>
                    <a:pt x="-414" y="41083"/>
                    <a:pt x="2774" y="48820"/>
                    <a:pt x="8403" y="54620"/>
                  </a:cubicBezTo>
                  <a:cubicBezTo>
                    <a:pt x="14332" y="60035"/>
                    <a:pt x="21977" y="63188"/>
                    <a:pt x="29999" y="63526"/>
                  </a:cubicBezTo>
                  <a:cubicBezTo>
                    <a:pt x="38092" y="63495"/>
                    <a:pt x="45852" y="60298"/>
                    <a:pt x="51618" y="54620"/>
                  </a:cubicBezTo>
                  <a:cubicBezTo>
                    <a:pt x="57222" y="48805"/>
                    <a:pt x="60404" y="41077"/>
                    <a:pt x="60524" y="3300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3B6A766-E446-485F-B0CC-819D6C85A284}"/>
                </a:ext>
              </a:extLst>
            </p:cNvPr>
            <p:cNvSpPr/>
            <p:nvPr/>
          </p:nvSpPr>
          <p:spPr>
            <a:xfrm>
              <a:off x="9273244" y="6461723"/>
              <a:ext cx="61115" cy="59061"/>
            </a:xfrm>
            <a:custGeom>
              <a:avLst/>
              <a:gdLst>
                <a:gd name="connsiteX0" fmla="*/ 60613 w 61115"/>
                <a:gd name="connsiteY0" fmla="*/ 29097 h 59061"/>
                <a:gd name="connsiteX1" fmla="*/ -503 w 61115"/>
                <a:gd name="connsiteY1" fmla="*/ 29097 h 59061"/>
                <a:gd name="connsiteX2" fmla="*/ 60613 w 61115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2D65F0C-6F87-43A9-862B-6A09E1879AA6}"/>
                </a:ext>
              </a:extLst>
            </p:cNvPr>
            <p:cNvSpPr/>
            <p:nvPr/>
          </p:nvSpPr>
          <p:spPr>
            <a:xfrm>
              <a:off x="9302433" y="6373437"/>
              <a:ext cx="61026" cy="66837"/>
            </a:xfrm>
            <a:custGeom>
              <a:avLst/>
              <a:gdLst>
                <a:gd name="connsiteX0" fmla="*/ 60524 w 61026"/>
                <a:gd name="connsiteY0" fmla="*/ 35896 h 66837"/>
                <a:gd name="connsiteX1" fmla="*/ 60524 w 61026"/>
                <a:gd name="connsiteY1" fmla="*/ 30085 h 66837"/>
                <a:gd name="connsiteX2" fmla="*/ 51618 w 61026"/>
                <a:gd name="connsiteY2" fmla="*/ 8488 h 66837"/>
                <a:gd name="connsiteX3" fmla="*/ 30021 w 61026"/>
                <a:gd name="connsiteY3" fmla="*/ -418 h 66837"/>
                <a:gd name="connsiteX4" fmla="*/ 8403 w 61026"/>
                <a:gd name="connsiteY4" fmla="*/ 8488 h 66837"/>
                <a:gd name="connsiteX5" fmla="*/ -503 w 61026"/>
                <a:gd name="connsiteY5" fmla="*/ 30085 h 66837"/>
                <a:gd name="connsiteX6" fmla="*/ -503 w 61026"/>
                <a:gd name="connsiteY6" fmla="*/ 35896 h 66837"/>
                <a:gd name="connsiteX7" fmla="*/ 8403 w 61026"/>
                <a:gd name="connsiteY7" fmla="*/ 57514 h 66837"/>
                <a:gd name="connsiteX8" fmla="*/ 30021 w 61026"/>
                <a:gd name="connsiteY8" fmla="*/ 66420 h 66837"/>
                <a:gd name="connsiteX9" fmla="*/ 51618 w 61026"/>
                <a:gd name="connsiteY9" fmla="*/ 57514 h 66837"/>
                <a:gd name="connsiteX10" fmla="*/ 60524 w 61026"/>
                <a:gd name="connsiteY10" fmla="*/ 35896 h 66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6837">
                  <a:moveTo>
                    <a:pt x="60524" y="35896"/>
                  </a:moveTo>
                  <a:lnTo>
                    <a:pt x="60524" y="30085"/>
                  </a:lnTo>
                  <a:cubicBezTo>
                    <a:pt x="60439" y="22009"/>
                    <a:pt x="57251" y="14277"/>
                    <a:pt x="51618" y="8488"/>
                  </a:cubicBezTo>
                  <a:cubicBezTo>
                    <a:pt x="45698" y="3060"/>
                    <a:pt x="38046" y="-95"/>
                    <a:pt x="30021" y="-418"/>
                  </a:cubicBezTo>
                  <a:cubicBezTo>
                    <a:pt x="21924" y="-406"/>
                    <a:pt x="14158" y="2793"/>
                    <a:pt x="8403" y="8488"/>
                  </a:cubicBezTo>
                  <a:cubicBezTo>
                    <a:pt x="2797" y="14293"/>
                    <a:pt x="-387" y="22016"/>
                    <a:pt x="-503" y="30085"/>
                  </a:cubicBezTo>
                  <a:lnTo>
                    <a:pt x="-503" y="35896"/>
                  </a:lnTo>
                  <a:cubicBezTo>
                    <a:pt x="-414" y="43978"/>
                    <a:pt x="2774" y="51715"/>
                    <a:pt x="8403" y="57514"/>
                  </a:cubicBezTo>
                  <a:cubicBezTo>
                    <a:pt x="14330" y="62947"/>
                    <a:pt x="21988" y="66102"/>
                    <a:pt x="30021" y="66420"/>
                  </a:cubicBezTo>
                  <a:cubicBezTo>
                    <a:pt x="37903" y="66064"/>
                    <a:pt x="46119" y="63459"/>
                    <a:pt x="51618" y="57514"/>
                  </a:cubicBezTo>
                  <a:cubicBezTo>
                    <a:pt x="57222" y="51699"/>
                    <a:pt x="60403" y="43971"/>
                    <a:pt x="60524" y="35896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0AB507A-811B-46C8-90A8-E9AA98D46C7E}"/>
                </a:ext>
              </a:extLst>
            </p:cNvPr>
            <p:cNvSpPr/>
            <p:nvPr/>
          </p:nvSpPr>
          <p:spPr>
            <a:xfrm>
              <a:off x="9343088" y="629293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98CF80C-1F33-4C3B-BE39-94B99DDE3146}"/>
                </a:ext>
              </a:extLst>
            </p:cNvPr>
            <p:cNvSpPr/>
            <p:nvPr/>
          </p:nvSpPr>
          <p:spPr>
            <a:xfrm>
              <a:off x="9383832" y="6217266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EEC9C0E-0BAD-45D5-B6BF-40B0C2C6884B}"/>
                </a:ext>
              </a:extLst>
            </p:cNvPr>
            <p:cNvSpPr/>
            <p:nvPr/>
          </p:nvSpPr>
          <p:spPr>
            <a:xfrm>
              <a:off x="9424687" y="6140567"/>
              <a:ext cx="63876" cy="64002"/>
            </a:xfrm>
            <a:custGeom>
              <a:avLst/>
              <a:gdLst>
                <a:gd name="connsiteX0" fmla="*/ 51551 w 63876"/>
                <a:gd name="connsiteY0" fmla="*/ 54648 h 64002"/>
                <a:gd name="connsiteX1" fmla="*/ 54468 w 63876"/>
                <a:gd name="connsiteY1" fmla="*/ 51731 h 64002"/>
                <a:gd name="connsiteX2" fmla="*/ 63374 w 63876"/>
                <a:gd name="connsiteY2" fmla="*/ 30135 h 64002"/>
                <a:gd name="connsiteX3" fmla="*/ 54468 w 63876"/>
                <a:gd name="connsiteY3" fmla="*/ 8516 h 64002"/>
                <a:gd name="connsiteX4" fmla="*/ 32849 w 63876"/>
                <a:gd name="connsiteY4" fmla="*/ -390 h 64002"/>
                <a:gd name="connsiteX5" fmla="*/ 11253 w 63876"/>
                <a:gd name="connsiteY5" fmla="*/ 8516 h 64002"/>
                <a:gd name="connsiteX6" fmla="*/ 8403 w 63876"/>
                <a:gd name="connsiteY6" fmla="*/ 11433 h 64002"/>
                <a:gd name="connsiteX7" fmla="*/ -503 w 63876"/>
                <a:gd name="connsiteY7" fmla="*/ 33052 h 64002"/>
                <a:gd name="connsiteX8" fmla="*/ 8403 w 63876"/>
                <a:gd name="connsiteY8" fmla="*/ 54648 h 64002"/>
                <a:gd name="connsiteX9" fmla="*/ 29999 w 63876"/>
                <a:gd name="connsiteY9" fmla="*/ 63554 h 64002"/>
                <a:gd name="connsiteX10" fmla="*/ 51618 w 63876"/>
                <a:gd name="connsiteY10" fmla="*/ 54648 h 6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876" h="64002">
                  <a:moveTo>
                    <a:pt x="51551" y="54648"/>
                  </a:moveTo>
                  <a:lnTo>
                    <a:pt x="54468" y="51731"/>
                  </a:lnTo>
                  <a:cubicBezTo>
                    <a:pt x="60087" y="45936"/>
                    <a:pt x="63273" y="38208"/>
                    <a:pt x="63374" y="30135"/>
                  </a:cubicBezTo>
                  <a:cubicBezTo>
                    <a:pt x="63322" y="22046"/>
                    <a:pt x="60130" y="14294"/>
                    <a:pt x="54468" y="8516"/>
                  </a:cubicBezTo>
                  <a:cubicBezTo>
                    <a:pt x="48635" y="3173"/>
                    <a:pt x="40998" y="-790"/>
                    <a:pt x="32849" y="-390"/>
                  </a:cubicBezTo>
                  <a:cubicBezTo>
                    <a:pt x="24785" y="-254"/>
                    <a:pt x="17068" y="2928"/>
                    <a:pt x="11253" y="8516"/>
                  </a:cubicBezTo>
                  <a:lnTo>
                    <a:pt x="8403" y="11433"/>
                  </a:lnTo>
                  <a:cubicBezTo>
                    <a:pt x="2774" y="17233"/>
                    <a:pt x="-414" y="24970"/>
                    <a:pt x="-503" y="33052"/>
                  </a:cubicBezTo>
                  <a:cubicBezTo>
                    <a:pt x="-445" y="41134"/>
                    <a:pt x="2748" y="48875"/>
                    <a:pt x="8403" y="54648"/>
                  </a:cubicBezTo>
                  <a:cubicBezTo>
                    <a:pt x="14214" y="59991"/>
                    <a:pt x="21761" y="63977"/>
                    <a:pt x="29999" y="63554"/>
                  </a:cubicBezTo>
                  <a:cubicBezTo>
                    <a:pt x="38075" y="63438"/>
                    <a:pt x="45805" y="60254"/>
                    <a:pt x="51618" y="5464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13ECEB2-F5DB-4B44-8F20-BA2DBC5D2099}"/>
                </a:ext>
              </a:extLst>
            </p:cNvPr>
            <p:cNvSpPr/>
            <p:nvPr/>
          </p:nvSpPr>
          <p:spPr>
            <a:xfrm>
              <a:off x="9482775" y="6068845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0A5F80E-0635-44B6-A9F7-A9AB4BB6B2A0}"/>
                </a:ext>
              </a:extLst>
            </p:cNvPr>
            <p:cNvSpPr/>
            <p:nvPr/>
          </p:nvSpPr>
          <p:spPr>
            <a:xfrm>
              <a:off x="9555535" y="5996085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E251BA9-252D-466D-B1A6-9D68EEA97701}"/>
                </a:ext>
              </a:extLst>
            </p:cNvPr>
            <p:cNvSpPr/>
            <p:nvPr/>
          </p:nvSpPr>
          <p:spPr>
            <a:xfrm>
              <a:off x="9619612" y="593788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7CCC856-8CA4-40EA-96B1-19EFC194997B}"/>
                </a:ext>
              </a:extLst>
            </p:cNvPr>
            <p:cNvSpPr/>
            <p:nvPr/>
          </p:nvSpPr>
          <p:spPr>
            <a:xfrm>
              <a:off x="9698139" y="587968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052C35C-B4DC-48F6-BFFA-72EE3BDDD5D8}"/>
                </a:ext>
              </a:extLst>
            </p:cNvPr>
            <p:cNvSpPr/>
            <p:nvPr/>
          </p:nvSpPr>
          <p:spPr>
            <a:xfrm>
              <a:off x="9785438" y="5833115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3580136-E75E-4546-B1D7-1493ECF637C0}"/>
                </a:ext>
              </a:extLst>
            </p:cNvPr>
            <p:cNvSpPr/>
            <p:nvPr/>
          </p:nvSpPr>
          <p:spPr>
            <a:xfrm>
              <a:off x="9852365" y="5804010"/>
              <a:ext cx="61115" cy="59062"/>
            </a:xfrm>
            <a:custGeom>
              <a:avLst/>
              <a:gdLst>
                <a:gd name="connsiteX0" fmla="*/ 60613 w 61115"/>
                <a:gd name="connsiteY0" fmla="*/ 29097 h 59062"/>
                <a:gd name="connsiteX1" fmla="*/ -503 w 61115"/>
                <a:gd name="connsiteY1" fmla="*/ 29097 h 59062"/>
                <a:gd name="connsiteX2" fmla="*/ 60613 w 61115"/>
                <a:gd name="connsiteY2" fmla="*/ 29097 h 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2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B80A083-16D4-4107-9DF9-95518E8970AF}"/>
                </a:ext>
              </a:extLst>
            </p:cNvPr>
            <p:cNvSpPr/>
            <p:nvPr/>
          </p:nvSpPr>
          <p:spPr>
            <a:xfrm>
              <a:off x="9922208" y="5771999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2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FF51191-2740-4A44-A88D-DEB49243ED40}"/>
                </a:ext>
              </a:extLst>
            </p:cNvPr>
            <p:cNvSpPr/>
            <p:nvPr/>
          </p:nvSpPr>
          <p:spPr>
            <a:xfrm>
              <a:off x="10003696" y="5740000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1CEF67D-8D13-4153-9F6D-22525A42C70B}"/>
                </a:ext>
              </a:extLst>
            </p:cNvPr>
            <p:cNvSpPr/>
            <p:nvPr/>
          </p:nvSpPr>
          <p:spPr>
            <a:xfrm>
              <a:off x="10091017" y="5713794"/>
              <a:ext cx="61115" cy="59061"/>
            </a:xfrm>
            <a:custGeom>
              <a:avLst/>
              <a:gdLst>
                <a:gd name="connsiteX0" fmla="*/ 60613 w 61115"/>
                <a:gd name="connsiteY0" fmla="*/ 29097 h 59061"/>
                <a:gd name="connsiteX1" fmla="*/ -503 w 61115"/>
                <a:gd name="connsiteY1" fmla="*/ 29097 h 59061"/>
                <a:gd name="connsiteX2" fmla="*/ 60613 w 61115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AC71C266-29BD-4AA1-B955-1CE2DEF2F012}"/>
                </a:ext>
              </a:extLst>
            </p:cNvPr>
            <p:cNvSpPr/>
            <p:nvPr/>
          </p:nvSpPr>
          <p:spPr>
            <a:xfrm>
              <a:off x="10187060" y="5692435"/>
              <a:ext cx="63999" cy="63943"/>
            </a:xfrm>
            <a:custGeom>
              <a:avLst/>
              <a:gdLst>
                <a:gd name="connsiteX0" fmla="*/ 8431 w 63999"/>
                <a:gd name="connsiteY0" fmla="*/ 51703 h 63943"/>
                <a:gd name="connsiteX1" fmla="*/ 11347 w 63999"/>
                <a:gd name="connsiteY1" fmla="*/ 54620 h 63943"/>
                <a:gd name="connsiteX2" fmla="*/ 32966 w 63999"/>
                <a:gd name="connsiteY2" fmla="*/ 63526 h 63943"/>
                <a:gd name="connsiteX3" fmla="*/ 54562 w 63999"/>
                <a:gd name="connsiteY3" fmla="*/ 54620 h 63943"/>
                <a:gd name="connsiteX4" fmla="*/ 63468 w 63999"/>
                <a:gd name="connsiteY4" fmla="*/ 33001 h 63943"/>
                <a:gd name="connsiteX5" fmla="*/ 54562 w 63999"/>
                <a:gd name="connsiteY5" fmla="*/ 11405 h 63943"/>
                <a:gd name="connsiteX6" fmla="*/ 51646 w 63999"/>
                <a:gd name="connsiteY6" fmla="*/ 8488 h 63943"/>
                <a:gd name="connsiteX7" fmla="*/ 30049 w 63999"/>
                <a:gd name="connsiteY7" fmla="*/ -418 h 63943"/>
                <a:gd name="connsiteX8" fmla="*/ 8431 w 63999"/>
                <a:gd name="connsiteY8" fmla="*/ 8488 h 63943"/>
                <a:gd name="connsiteX9" fmla="*/ -475 w 63999"/>
                <a:gd name="connsiteY9" fmla="*/ 30085 h 63943"/>
                <a:gd name="connsiteX10" fmla="*/ 8431 w 63999"/>
                <a:gd name="connsiteY10" fmla="*/ 51703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99" h="63943">
                  <a:moveTo>
                    <a:pt x="8431" y="51703"/>
                  </a:moveTo>
                  <a:lnTo>
                    <a:pt x="11347" y="54620"/>
                  </a:lnTo>
                  <a:cubicBezTo>
                    <a:pt x="17136" y="60251"/>
                    <a:pt x="24884" y="63441"/>
                    <a:pt x="32966" y="63526"/>
                  </a:cubicBezTo>
                  <a:cubicBezTo>
                    <a:pt x="41048" y="63468"/>
                    <a:pt x="48796" y="60275"/>
                    <a:pt x="54562" y="54620"/>
                  </a:cubicBezTo>
                  <a:cubicBezTo>
                    <a:pt x="59906" y="48787"/>
                    <a:pt x="63869" y="41261"/>
                    <a:pt x="63468" y="33001"/>
                  </a:cubicBezTo>
                  <a:cubicBezTo>
                    <a:pt x="63357" y="24933"/>
                    <a:pt x="60173" y="17209"/>
                    <a:pt x="54562" y="11405"/>
                  </a:cubicBezTo>
                  <a:lnTo>
                    <a:pt x="51646" y="8488"/>
                  </a:lnTo>
                  <a:cubicBezTo>
                    <a:pt x="45857" y="2860"/>
                    <a:pt x="38131" y="-329"/>
                    <a:pt x="30049" y="-418"/>
                  </a:cubicBezTo>
                  <a:cubicBezTo>
                    <a:pt x="21967" y="-366"/>
                    <a:pt x="14219" y="2826"/>
                    <a:pt x="8431" y="8488"/>
                  </a:cubicBezTo>
                  <a:cubicBezTo>
                    <a:pt x="3087" y="14321"/>
                    <a:pt x="-876" y="21847"/>
                    <a:pt x="-475" y="30085"/>
                  </a:cubicBezTo>
                  <a:cubicBezTo>
                    <a:pt x="-342" y="38156"/>
                    <a:pt x="2842" y="45879"/>
                    <a:pt x="8431" y="5170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871C30D4-36D5-4777-9F97-7497CB8ADB5F}"/>
                </a:ext>
              </a:extLst>
            </p:cNvPr>
            <p:cNvSpPr/>
            <p:nvPr/>
          </p:nvSpPr>
          <p:spPr>
            <a:xfrm>
              <a:off x="10274364" y="5681784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AFA78F76-5BAE-4D3F-A82F-C75953B089AA}"/>
                </a:ext>
              </a:extLst>
            </p:cNvPr>
            <p:cNvSpPr/>
            <p:nvPr/>
          </p:nvSpPr>
          <p:spPr>
            <a:xfrm>
              <a:off x="10355964" y="5674911"/>
              <a:ext cx="61004" cy="63944"/>
            </a:xfrm>
            <a:custGeom>
              <a:avLst/>
              <a:gdLst>
                <a:gd name="connsiteX0" fmla="*/ 60502 w 61004"/>
                <a:gd name="connsiteY0" fmla="*/ 33069 h 63944"/>
                <a:gd name="connsiteX1" fmla="*/ 60502 w 61004"/>
                <a:gd name="connsiteY1" fmla="*/ 30153 h 63944"/>
                <a:gd name="connsiteX2" fmla="*/ 51596 w 61004"/>
                <a:gd name="connsiteY2" fmla="*/ 8556 h 63944"/>
                <a:gd name="connsiteX3" fmla="*/ 41777 w 61004"/>
                <a:gd name="connsiteY3" fmla="*/ 2233 h 63944"/>
                <a:gd name="connsiteX4" fmla="*/ 29999 w 61004"/>
                <a:gd name="connsiteY4" fmla="*/ -394 h 63944"/>
                <a:gd name="connsiteX5" fmla="*/ 8403 w 61004"/>
                <a:gd name="connsiteY5" fmla="*/ 8512 h 63944"/>
                <a:gd name="connsiteX6" fmla="*/ -503 w 61004"/>
                <a:gd name="connsiteY6" fmla="*/ 30108 h 63944"/>
                <a:gd name="connsiteX7" fmla="*/ -503 w 61004"/>
                <a:gd name="connsiteY7" fmla="*/ 33025 h 63944"/>
                <a:gd name="connsiteX8" fmla="*/ 8403 w 61004"/>
                <a:gd name="connsiteY8" fmla="*/ 54621 h 63944"/>
                <a:gd name="connsiteX9" fmla="*/ 29999 w 61004"/>
                <a:gd name="connsiteY9" fmla="*/ 63527 h 63944"/>
                <a:gd name="connsiteX10" fmla="*/ 51596 w 61004"/>
                <a:gd name="connsiteY10" fmla="*/ 54621 h 63944"/>
                <a:gd name="connsiteX11" fmla="*/ 60502 w 61004"/>
                <a:gd name="connsiteY11" fmla="*/ 33025 h 6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04" h="63944">
                  <a:moveTo>
                    <a:pt x="60502" y="33069"/>
                  </a:moveTo>
                  <a:lnTo>
                    <a:pt x="60502" y="30153"/>
                  </a:lnTo>
                  <a:cubicBezTo>
                    <a:pt x="60412" y="22080"/>
                    <a:pt x="57228" y="14347"/>
                    <a:pt x="51596" y="8556"/>
                  </a:cubicBezTo>
                  <a:cubicBezTo>
                    <a:pt x="48924" y="5628"/>
                    <a:pt x="45540" y="3449"/>
                    <a:pt x="41777" y="2233"/>
                  </a:cubicBezTo>
                  <a:cubicBezTo>
                    <a:pt x="38148" y="327"/>
                    <a:pt x="34096" y="-579"/>
                    <a:pt x="29999" y="-394"/>
                  </a:cubicBezTo>
                  <a:cubicBezTo>
                    <a:pt x="22095" y="-38"/>
                    <a:pt x="13902" y="2545"/>
                    <a:pt x="8403" y="8512"/>
                  </a:cubicBezTo>
                  <a:cubicBezTo>
                    <a:pt x="2792" y="14312"/>
                    <a:pt x="-392" y="22037"/>
                    <a:pt x="-503" y="30108"/>
                  </a:cubicBezTo>
                  <a:lnTo>
                    <a:pt x="-503" y="33025"/>
                  </a:lnTo>
                  <a:cubicBezTo>
                    <a:pt x="-414" y="41100"/>
                    <a:pt x="2770" y="48830"/>
                    <a:pt x="8403" y="54621"/>
                  </a:cubicBezTo>
                  <a:cubicBezTo>
                    <a:pt x="14325" y="60058"/>
                    <a:pt x="21962" y="63215"/>
                    <a:pt x="29999" y="63527"/>
                  </a:cubicBezTo>
                  <a:cubicBezTo>
                    <a:pt x="37903" y="63171"/>
                    <a:pt x="46096" y="60588"/>
                    <a:pt x="51596" y="54621"/>
                  </a:cubicBezTo>
                  <a:cubicBezTo>
                    <a:pt x="57206" y="48819"/>
                    <a:pt x="60390" y="41096"/>
                    <a:pt x="60502" y="3302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57C4747-2223-4D00-A7C9-62D44D27BA03}"/>
                </a:ext>
              </a:extLst>
            </p:cNvPr>
            <p:cNvSpPr/>
            <p:nvPr/>
          </p:nvSpPr>
          <p:spPr>
            <a:xfrm>
              <a:off x="10448962" y="5678884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4799C49-731C-47E0-9AA6-CCF201E1D4D9}"/>
                </a:ext>
              </a:extLst>
            </p:cNvPr>
            <p:cNvSpPr/>
            <p:nvPr/>
          </p:nvSpPr>
          <p:spPr>
            <a:xfrm>
              <a:off x="10550822" y="5693428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98BFB4A-8714-47DB-9FBF-E1EE326CD7E0}"/>
                </a:ext>
              </a:extLst>
            </p:cNvPr>
            <p:cNvSpPr/>
            <p:nvPr/>
          </p:nvSpPr>
          <p:spPr>
            <a:xfrm>
              <a:off x="10632310" y="5702164"/>
              <a:ext cx="61115" cy="59062"/>
            </a:xfrm>
            <a:custGeom>
              <a:avLst/>
              <a:gdLst>
                <a:gd name="connsiteX0" fmla="*/ 60613 w 61115"/>
                <a:gd name="connsiteY0" fmla="*/ 29105 h 59062"/>
                <a:gd name="connsiteX1" fmla="*/ -503 w 61115"/>
                <a:gd name="connsiteY1" fmla="*/ 29105 h 59062"/>
                <a:gd name="connsiteX2" fmla="*/ 60613 w 61115"/>
                <a:gd name="connsiteY2" fmla="*/ 29105 h 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2">
                  <a:moveTo>
                    <a:pt x="60613" y="29105"/>
                  </a:moveTo>
                  <a:cubicBezTo>
                    <a:pt x="60613" y="-10236"/>
                    <a:pt x="-503" y="-10281"/>
                    <a:pt x="-503" y="29105"/>
                  </a:cubicBezTo>
                  <a:cubicBezTo>
                    <a:pt x="-503" y="68491"/>
                    <a:pt x="60613" y="68491"/>
                    <a:pt x="60613" y="2910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6A6F9E0-5D3E-4FF1-95F2-A380225CE18A}"/>
                </a:ext>
              </a:extLst>
            </p:cNvPr>
            <p:cNvSpPr/>
            <p:nvPr/>
          </p:nvSpPr>
          <p:spPr>
            <a:xfrm>
              <a:off x="10710881" y="5716711"/>
              <a:ext cx="61116" cy="59053"/>
            </a:xfrm>
            <a:custGeom>
              <a:avLst/>
              <a:gdLst>
                <a:gd name="connsiteX0" fmla="*/ 60613 w 61116"/>
                <a:gd name="connsiteY0" fmla="*/ 29097 h 59053"/>
                <a:gd name="connsiteX1" fmla="*/ -503 w 61116"/>
                <a:gd name="connsiteY1" fmla="*/ 29097 h 59053"/>
                <a:gd name="connsiteX2" fmla="*/ 60613 w 61116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AA3484A-EBB2-439F-99FF-0FB6C6C6FEEF}"/>
                </a:ext>
              </a:extLst>
            </p:cNvPr>
            <p:cNvSpPr/>
            <p:nvPr/>
          </p:nvSpPr>
          <p:spPr>
            <a:xfrm>
              <a:off x="10812740" y="5737083"/>
              <a:ext cx="61116" cy="59053"/>
            </a:xfrm>
            <a:custGeom>
              <a:avLst/>
              <a:gdLst>
                <a:gd name="connsiteX0" fmla="*/ 60613 w 61116"/>
                <a:gd name="connsiteY0" fmla="*/ 29097 h 59053"/>
                <a:gd name="connsiteX1" fmla="*/ -503 w 61116"/>
                <a:gd name="connsiteY1" fmla="*/ 29097 h 59053"/>
                <a:gd name="connsiteX2" fmla="*/ 60613 w 61116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1090370-1856-4B72-B8E4-9D53C2B71261}"/>
                </a:ext>
              </a:extLst>
            </p:cNvPr>
            <p:cNvSpPr/>
            <p:nvPr/>
          </p:nvSpPr>
          <p:spPr>
            <a:xfrm>
              <a:off x="10905873" y="577782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98FF14A-9A07-40DB-85EA-CD6164EFC0D4}"/>
                </a:ext>
              </a:extLst>
            </p:cNvPr>
            <p:cNvSpPr/>
            <p:nvPr/>
          </p:nvSpPr>
          <p:spPr>
            <a:xfrm>
              <a:off x="10975733" y="5803022"/>
              <a:ext cx="63999" cy="63943"/>
            </a:xfrm>
            <a:custGeom>
              <a:avLst/>
              <a:gdLst>
                <a:gd name="connsiteX0" fmla="*/ 8431 w 63999"/>
                <a:gd name="connsiteY0" fmla="*/ 51703 h 63943"/>
                <a:gd name="connsiteX1" fmla="*/ 11347 w 63999"/>
                <a:gd name="connsiteY1" fmla="*/ 54620 h 63943"/>
                <a:gd name="connsiteX2" fmla="*/ 32944 w 63999"/>
                <a:gd name="connsiteY2" fmla="*/ 63526 h 63943"/>
                <a:gd name="connsiteX3" fmla="*/ 54562 w 63999"/>
                <a:gd name="connsiteY3" fmla="*/ 54620 h 63943"/>
                <a:gd name="connsiteX4" fmla="*/ 63468 w 63999"/>
                <a:gd name="connsiteY4" fmla="*/ 33001 h 63943"/>
                <a:gd name="connsiteX5" fmla="*/ 54562 w 63999"/>
                <a:gd name="connsiteY5" fmla="*/ 11405 h 63943"/>
                <a:gd name="connsiteX6" fmla="*/ 51646 w 63999"/>
                <a:gd name="connsiteY6" fmla="*/ 8488 h 63943"/>
                <a:gd name="connsiteX7" fmla="*/ 30027 w 63999"/>
                <a:gd name="connsiteY7" fmla="*/ -418 h 63943"/>
                <a:gd name="connsiteX8" fmla="*/ 8431 w 63999"/>
                <a:gd name="connsiteY8" fmla="*/ 8488 h 63943"/>
                <a:gd name="connsiteX9" fmla="*/ -475 w 63999"/>
                <a:gd name="connsiteY9" fmla="*/ 30107 h 63943"/>
                <a:gd name="connsiteX10" fmla="*/ 8431 w 63999"/>
                <a:gd name="connsiteY10" fmla="*/ 51703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99" h="63943">
                  <a:moveTo>
                    <a:pt x="8431" y="51703"/>
                  </a:moveTo>
                  <a:lnTo>
                    <a:pt x="11347" y="54620"/>
                  </a:lnTo>
                  <a:cubicBezTo>
                    <a:pt x="17136" y="60242"/>
                    <a:pt x="24862" y="63430"/>
                    <a:pt x="32944" y="63526"/>
                  </a:cubicBezTo>
                  <a:cubicBezTo>
                    <a:pt x="41026" y="63475"/>
                    <a:pt x="48774" y="60282"/>
                    <a:pt x="54562" y="54620"/>
                  </a:cubicBezTo>
                  <a:cubicBezTo>
                    <a:pt x="59906" y="48787"/>
                    <a:pt x="63869" y="41150"/>
                    <a:pt x="63468" y="33001"/>
                  </a:cubicBezTo>
                  <a:cubicBezTo>
                    <a:pt x="63335" y="24937"/>
                    <a:pt x="60151" y="17222"/>
                    <a:pt x="54562" y="11405"/>
                  </a:cubicBezTo>
                  <a:lnTo>
                    <a:pt x="51646" y="8488"/>
                  </a:lnTo>
                  <a:cubicBezTo>
                    <a:pt x="45857" y="2858"/>
                    <a:pt x="38109" y="-333"/>
                    <a:pt x="30027" y="-418"/>
                  </a:cubicBezTo>
                  <a:cubicBezTo>
                    <a:pt x="21945" y="-360"/>
                    <a:pt x="14197" y="2833"/>
                    <a:pt x="8431" y="8488"/>
                  </a:cubicBezTo>
                  <a:cubicBezTo>
                    <a:pt x="3087" y="14321"/>
                    <a:pt x="-876" y="21847"/>
                    <a:pt x="-475" y="30107"/>
                  </a:cubicBezTo>
                  <a:cubicBezTo>
                    <a:pt x="-364" y="38176"/>
                    <a:pt x="2820" y="45897"/>
                    <a:pt x="8431" y="5170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EED1B3E-EAD7-4F12-B14E-7F4F7B4E41C3}"/>
                </a:ext>
              </a:extLst>
            </p:cNvPr>
            <p:cNvSpPr/>
            <p:nvPr/>
          </p:nvSpPr>
          <p:spPr>
            <a:xfrm>
              <a:off x="11063015" y="5865126"/>
              <a:ext cx="61116" cy="59061"/>
            </a:xfrm>
            <a:custGeom>
              <a:avLst/>
              <a:gdLst>
                <a:gd name="connsiteX0" fmla="*/ 60613 w 61116"/>
                <a:gd name="connsiteY0" fmla="*/ 29097 h 59061"/>
                <a:gd name="connsiteX1" fmla="*/ -503 w 61116"/>
                <a:gd name="connsiteY1" fmla="*/ 29097 h 59061"/>
                <a:gd name="connsiteX2" fmla="*/ 60613 w 61116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57FC255-A5E4-4641-961A-3EB4A6973933}"/>
                </a:ext>
              </a:extLst>
            </p:cNvPr>
            <p:cNvSpPr/>
            <p:nvPr/>
          </p:nvSpPr>
          <p:spPr>
            <a:xfrm>
              <a:off x="11129964" y="5900059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ACB2887-AAFD-4248-B4D7-D545CB0D46F6}"/>
                </a:ext>
              </a:extLst>
            </p:cNvPr>
            <p:cNvSpPr/>
            <p:nvPr/>
          </p:nvSpPr>
          <p:spPr>
            <a:xfrm>
              <a:off x="11199808" y="596698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F6F7B99-FB49-452A-AD6F-191AFF1F08A5}"/>
                </a:ext>
              </a:extLst>
            </p:cNvPr>
            <p:cNvSpPr/>
            <p:nvPr/>
          </p:nvSpPr>
          <p:spPr>
            <a:xfrm>
              <a:off x="11263818" y="603974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6DDEF93-C3CA-43EA-B53D-04D4FFA753FF}"/>
                </a:ext>
              </a:extLst>
            </p:cNvPr>
            <p:cNvSpPr/>
            <p:nvPr/>
          </p:nvSpPr>
          <p:spPr>
            <a:xfrm>
              <a:off x="11319123" y="6118317"/>
              <a:ext cx="61115" cy="59061"/>
            </a:xfrm>
            <a:custGeom>
              <a:avLst/>
              <a:gdLst>
                <a:gd name="connsiteX0" fmla="*/ 60613 w 61115"/>
                <a:gd name="connsiteY0" fmla="*/ 29097 h 59061"/>
                <a:gd name="connsiteX1" fmla="*/ -503 w 61115"/>
                <a:gd name="connsiteY1" fmla="*/ 29097 h 59061"/>
                <a:gd name="connsiteX2" fmla="*/ 60613 w 61115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F2D2F9-9B68-4FCF-808F-83960969C669}"/>
                </a:ext>
              </a:extLst>
            </p:cNvPr>
            <p:cNvSpPr/>
            <p:nvPr/>
          </p:nvSpPr>
          <p:spPr>
            <a:xfrm>
              <a:off x="11354078" y="6175573"/>
              <a:ext cx="63921" cy="61026"/>
            </a:xfrm>
            <a:custGeom>
              <a:avLst/>
              <a:gdLst>
                <a:gd name="connsiteX0" fmla="*/ 30022 w 63921"/>
                <a:gd name="connsiteY0" fmla="*/ 60609 h 61026"/>
                <a:gd name="connsiteX1" fmla="*/ 32916 w 63921"/>
                <a:gd name="connsiteY1" fmla="*/ 60609 h 61026"/>
                <a:gd name="connsiteX2" fmla="*/ 54513 w 63921"/>
                <a:gd name="connsiteY2" fmla="*/ 51703 h 61026"/>
                <a:gd name="connsiteX3" fmla="*/ 63418 w 63921"/>
                <a:gd name="connsiteY3" fmla="*/ 30107 h 61026"/>
                <a:gd name="connsiteX4" fmla="*/ 54513 w 63921"/>
                <a:gd name="connsiteY4" fmla="*/ 8488 h 61026"/>
                <a:gd name="connsiteX5" fmla="*/ 32916 w 63921"/>
                <a:gd name="connsiteY5" fmla="*/ -418 h 61026"/>
                <a:gd name="connsiteX6" fmla="*/ 30022 w 63921"/>
                <a:gd name="connsiteY6" fmla="*/ -418 h 61026"/>
                <a:gd name="connsiteX7" fmla="*/ 8403 w 63921"/>
                <a:gd name="connsiteY7" fmla="*/ 8488 h 61026"/>
                <a:gd name="connsiteX8" fmla="*/ -503 w 63921"/>
                <a:gd name="connsiteY8" fmla="*/ 30107 h 61026"/>
                <a:gd name="connsiteX9" fmla="*/ 8403 w 63921"/>
                <a:gd name="connsiteY9" fmla="*/ 51703 h 61026"/>
                <a:gd name="connsiteX10" fmla="*/ 30022 w 63921"/>
                <a:gd name="connsiteY10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21" h="61026">
                  <a:moveTo>
                    <a:pt x="30022" y="60609"/>
                  </a:moveTo>
                  <a:lnTo>
                    <a:pt x="32916" y="60609"/>
                  </a:lnTo>
                  <a:cubicBezTo>
                    <a:pt x="40998" y="60520"/>
                    <a:pt x="48724" y="57332"/>
                    <a:pt x="54513" y="51703"/>
                  </a:cubicBezTo>
                  <a:cubicBezTo>
                    <a:pt x="59945" y="45783"/>
                    <a:pt x="63107" y="38131"/>
                    <a:pt x="63418" y="30107"/>
                  </a:cubicBezTo>
                  <a:cubicBezTo>
                    <a:pt x="63062" y="22203"/>
                    <a:pt x="60479" y="13987"/>
                    <a:pt x="54513" y="8488"/>
                  </a:cubicBezTo>
                  <a:cubicBezTo>
                    <a:pt x="48702" y="2882"/>
                    <a:pt x="40976" y="-302"/>
                    <a:pt x="32916" y="-418"/>
                  </a:cubicBezTo>
                  <a:lnTo>
                    <a:pt x="30022" y="-418"/>
                  </a:lnTo>
                  <a:cubicBezTo>
                    <a:pt x="21940" y="-329"/>
                    <a:pt x="14192" y="2860"/>
                    <a:pt x="8403" y="8488"/>
                  </a:cubicBezTo>
                  <a:cubicBezTo>
                    <a:pt x="2970" y="14419"/>
                    <a:pt x="-169" y="22076"/>
                    <a:pt x="-503" y="30107"/>
                  </a:cubicBezTo>
                  <a:cubicBezTo>
                    <a:pt x="-481" y="38196"/>
                    <a:pt x="2725" y="45952"/>
                    <a:pt x="8403" y="51703"/>
                  </a:cubicBezTo>
                  <a:cubicBezTo>
                    <a:pt x="14214" y="57307"/>
                    <a:pt x="21940" y="60489"/>
                    <a:pt x="30022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13FC3A6-8355-4533-9471-8A5E00AD6141}"/>
                </a:ext>
              </a:extLst>
            </p:cNvPr>
            <p:cNvSpPr/>
            <p:nvPr/>
          </p:nvSpPr>
          <p:spPr>
            <a:xfrm>
              <a:off x="11394844" y="6265766"/>
              <a:ext cx="63921" cy="61026"/>
            </a:xfrm>
            <a:custGeom>
              <a:avLst/>
              <a:gdLst>
                <a:gd name="connsiteX0" fmla="*/ 29999 w 63921"/>
                <a:gd name="connsiteY0" fmla="*/ 60609 h 61026"/>
                <a:gd name="connsiteX1" fmla="*/ 32916 w 63921"/>
                <a:gd name="connsiteY1" fmla="*/ 60609 h 61026"/>
                <a:gd name="connsiteX2" fmla="*/ 54512 w 63921"/>
                <a:gd name="connsiteY2" fmla="*/ 51703 h 61026"/>
                <a:gd name="connsiteX3" fmla="*/ 63418 w 63921"/>
                <a:gd name="connsiteY3" fmla="*/ 30107 h 61026"/>
                <a:gd name="connsiteX4" fmla="*/ 54512 w 63921"/>
                <a:gd name="connsiteY4" fmla="*/ 8488 h 61026"/>
                <a:gd name="connsiteX5" fmla="*/ 32916 w 63921"/>
                <a:gd name="connsiteY5" fmla="*/ -418 h 61026"/>
                <a:gd name="connsiteX6" fmla="*/ 29999 w 63921"/>
                <a:gd name="connsiteY6" fmla="*/ -418 h 61026"/>
                <a:gd name="connsiteX7" fmla="*/ 8403 w 63921"/>
                <a:gd name="connsiteY7" fmla="*/ 8488 h 61026"/>
                <a:gd name="connsiteX8" fmla="*/ -503 w 63921"/>
                <a:gd name="connsiteY8" fmla="*/ 30107 h 61026"/>
                <a:gd name="connsiteX9" fmla="*/ 8403 w 63921"/>
                <a:gd name="connsiteY9" fmla="*/ 51703 h 61026"/>
                <a:gd name="connsiteX10" fmla="*/ 29999 w 63921"/>
                <a:gd name="connsiteY10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21" h="61026">
                  <a:moveTo>
                    <a:pt x="29999" y="60609"/>
                  </a:moveTo>
                  <a:lnTo>
                    <a:pt x="32916" y="60609"/>
                  </a:lnTo>
                  <a:cubicBezTo>
                    <a:pt x="40998" y="60520"/>
                    <a:pt x="48724" y="57332"/>
                    <a:pt x="54512" y="51703"/>
                  </a:cubicBezTo>
                  <a:cubicBezTo>
                    <a:pt x="59945" y="45783"/>
                    <a:pt x="63106" y="38131"/>
                    <a:pt x="63418" y="30107"/>
                  </a:cubicBezTo>
                  <a:cubicBezTo>
                    <a:pt x="63062" y="22203"/>
                    <a:pt x="60479" y="14010"/>
                    <a:pt x="54512" y="8488"/>
                  </a:cubicBezTo>
                  <a:cubicBezTo>
                    <a:pt x="48701" y="2882"/>
                    <a:pt x="40976" y="-302"/>
                    <a:pt x="32916" y="-418"/>
                  </a:cubicBezTo>
                  <a:lnTo>
                    <a:pt x="29999" y="-418"/>
                  </a:lnTo>
                  <a:cubicBezTo>
                    <a:pt x="21917" y="-324"/>
                    <a:pt x="14191" y="2864"/>
                    <a:pt x="8403" y="8488"/>
                  </a:cubicBezTo>
                  <a:cubicBezTo>
                    <a:pt x="2970" y="14415"/>
                    <a:pt x="-191" y="22074"/>
                    <a:pt x="-503" y="30107"/>
                  </a:cubicBezTo>
                  <a:cubicBezTo>
                    <a:pt x="-147" y="37989"/>
                    <a:pt x="2458" y="46204"/>
                    <a:pt x="8403" y="51703"/>
                  </a:cubicBezTo>
                  <a:cubicBezTo>
                    <a:pt x="14214" y="57301"/>
                    <a:pt x="21939" y="60484"/>
                    <a:pt x="29999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452642A-3841-4DB2-B9D7-60326E705436}"/>
                </a:ext>
              </a:extLst>
            </p:cNvPr>
            <p:cNvSpPr/>
            <p:nvPr/>
          </p:nvSpPr>
          <p:spPr>
            <a:xfrm>
              <a:off x="11426927" y="6364731"/>
              <a:ext cx="63987" cy="61026"/>
            </a:xfrm>
            <a:custGeom>
              <a:avLst/>
              <a:gdLst>
                <a:gd name="connsiteX0" fmla="*/ 29999 w 63987"/>
                <a:gd name="connsiteY0" fmla="*/ 60609 h 61026"/>
                <a:gd name="connsiteX1" fmla="*/ 32916 w 63987"/>
                <a:gd name="connsiteY1" fmla="*/ 60609 h 61026"/>
                <a:gd name="connsiteX2" fmla="*/ 54512 w 63987"/>
                <a:gd name="connsiteY2" fmla="*/ 51704 h 61026"/>
                <a:gd name="connsiteX3" fmla="*/ 60835 w 63987"/>
                <a:gd name="connsiteY3" fmla="*/ 41885 h 61026"/>
                <a:gd name="connsiteX4" fmla="*/ 63463 w 63987"/>
                <a:gd name="connsiteY4" fmla="*/ 30107 h 61026"/>
                <a:gd name="connsiteX5" fmla="*/ 54557 w 63987"/>
                <a:gd name="connsiteY5" fmla="*/ 8488 h 61026"/>
                <a:gd name="connsiteX6" fmla="*/ 32960 w 63987"/>
                <a:gd name="connsiteY6" fmla="*/ -418 h 61026"/>
                <a:gd name="connsiteX7" fmla="*/ 29999 w 63987"/>
                <a:gd name="connsiteY7" fmla="*/ -418 h 61026"/>
                <a:gd name="connsiteX8" fmla="*/ 8403 w 63987"/>
                <a:gd name="connsiteY8" fmla="*/ 8488 h 61026"/>
                <a:gd name="connsiteX9" fmla="*/ -503 w 63987"/>
                <a:gd name="connsiteY9" fmla="*/ 30107 h 61026"/>
                <a:gd name="connsiteX10" fmla="*/ 8403 w 63987"/>
                <a:gd name="connsiteY10" fmla="*/ 51704 h 61026"/>
                <a:gd name="connsiteX11" fmla="*/ 29999 w 63987"/>
                <a:gd name="connsiteY11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87" h="61026">
                  <a:moveTo>
                    <a:pt x="29999" y="60609"/>
                  </a:moveTo>
                  <a:lnTo>
                    <a:pt x="32916" y="60609"/>
                  </a:lnTo>
                  <a:cubicBezTo>
                    <a:pt x="40998" y="60520"/>
                    <a:pt x="48724" y="57332"/>
                    <a:pt x="54512" y="51704"/>
                  </a:cubicBezTo>
                  <a:cubicBezTo>
                    <a:pt x="57429" y="49036"/>
                    <a:pt x="59611" y="45652"/>
                    <a:pt x="60835" y="41885"/>
                  </a:cubicBezTo>
                  <a:cubicBezTo>
                    <a:pt x="62750" y="38263"/>
                    <a:pt x="63641" y="34197"/>
                    <a:pt x="63463" y="30107"/>
                  </a:cubicBezTo>
                  <a:cubicBezTo>
                    <a:pt x="63106" y="22203"/>
                    <a:pt x="60524" y="14010"/>
                    <a:pt x="54557" y="8488"/>
                  </a:cubicBezTo>
                  <a:cubicBezTo>
                    <a:pt x="48746" y="2882"/>
                    <a:pt x="41020" y="-302"/>
                    <a:pt x="32960" y="-418"/>
                  </a:cubicBezTo>
                  <a:lnTo>
                    <a:pt x="29999" y="-418"/>
                  </a:lnTo>
                  <a:cubicBezTo>
                    <a:pt x="21917" y="-324"/>
                    <a:pt x="14191" y="2864"/>
                    <a:pt x="8403" y="8488"/>
                  </a:cubicBezTo>
                  <a:cubicBezTo>
                    <a:pt x="2992" y="14428"/>
                    <a:pt x="-169" y="22081"/>
                    <a:pt x="-503" y="30107"/>
                  </a:cubicBezTo>
                  <a:cubicBezTo>
                    <a:pt x="-147" y="38011"/>
                    <a:pt x="2458" y="46204"/>
                    <a:pt x="8403" y="51704"/>
                  </a:cubicBezTo>
                  <a:cubicBezTo>
                    <a:pt x="14214" y="57312"/>
                    <a:pt x="21939" y="60496"/>
                    <a:pt x="29999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EB247EA-149D-405A-84F3-C92D2A418AA2}"/>
                </a:ext>
              </a:extLst>
            </p:cNvPr>
            <p:cNvSpPr/>
            <p:nvPr/>
          </p:nvSpPr>
          <p:spPr>
            <a:xfrm>
              <a:off x="11447165" y="6458807"/>
              <a:ext cx="61115" cy="59061"/>
            </a:xfrm>
            <a:custGeom>
              <a:avLst/>
              <a:gdLst>
                <a:gd name="connsiteX0" fmla="*/ 60613 w 61115"/>
                <a:gd name="connsiteY0" fmla="*/ 29097 h 59061"/>
                <a:gd name="connsiteX1" fmla="*/ -503 w 61115"/>
                <a:gd name="connsiteY1" fmla="*/ 29097 h 59061"/>
                <a:gd name="connsiteX2" fmla="*/ 60613 w 61115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99EA93A-D90B-46D3-9F06-F99B09470F66}"/>
                </a:ext>
              </a:extLst>
            </p:cNvPr>
            <p:cNvSpPr/>
            <p:nvPr/>
          </p:nvSpPr>
          <p:spPr>
            <a:xfrm>
              <a:off x="11467560" y="6569400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66D9CC22-2714-40CD-9CB1-234C03AABFC5}"/>
                </a:ext>
              </a:extLst>
            </p:cNvPr>
            <p:cNvSpPr/>
            <p:nvPr/>
          </p:nvSpPr>
          <p:spPr>
            <a:xfrm>
              <a:off x="11467560" y="667708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DC6266F-54C1-4FEC-92D2-579DDF58D163}"/>
                </a:ext>
              </a:extLst>
            </p:cNvPr>
            <p:cNvSpPr/>
            <p:nvPr/>
          </p:nvSpPr>
          <p:spPr>
            <a:xfrm>
              <a:off x="11464704" y="6766245"/>
              <a:ext cx="64015" cy="63990"/>
            </a:xfrm>
            <a:custGeom>
              <a:avLst/>
              <a:gdLst>
                <a:gd name="connsiteX0" fmla="*/ 54562 w 64015"/>
                <a:gd name="connsiteY0" fmla="*/ 11452 h 63990"/>
                <a:gd name="connsiteX1" fmla="*/ 51646 w 64015"/>
                <a:gd name="connsiteY1" fmla="*/ 8535 h 63990"/>
                <a:gd name="connsiteX2" fmla="*/ 8453 w 64015"/>
                <a:gd name="connsiteY2" fmla="*/ 8513 h 63990"/>
                <a:gd name="connsiteX3" fmla="*/ 8431 w 64015"/>
                <a:gd name="connsiteY3" fmla="*/ 8535 h 63990"/>
                <a:gd name="connsiteX4" fmla="*/ -475 w 64015"/>
                <a:gd name="connsiteY4" fmla="*/ 30154 h 63990"/>
                <a:gd name="connsiteX5" fmla="*/ 8431 w 64015"/>
                <a:gd name="connsiteY5" fmla="*/ 51751 h 63990"/>
                <a:gd name="connsiteX6" fmla="*/ 11347 w 64015"/>
                <a:gd name="connsiteY6" fmla="*/ 54667 h 63990"/>
                <a:gd name="connsiteX7" fmla="*/ 32966 w 64015"/>
                <a:gd name="connsiteY7" fmla="*/ 63573 h 63990"/>
                <a:gd name="connsiteX8" fmla="*/ 63513 w 64015"/>
                <a:gd name="connsiteY8" fmla="*/ 33026 h 63990"/>
                <a:gd name="connsiteX9" fmla="*/ 54607 w 64015"/>
                <a:gd name="connsiteY9" fmla="*/ 11407 h 6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015" h="63990">
                  <a:moveTo>
                    <a:pt x="54562" y="11452"/>
                  </a:moveTo>
                  <a:lnTo>
                    <a:pt x="51646" y="8535"/>
                  </a:lnTo>
                  <a:cubicBezTo>
                    <a:pt x="39712" y="-3398"/>
                    <a:pt x="20387" y="-3398"/>
                    <a:pt x="8453" y="8513"/>
                  </a:cubicBezTo>
                  <a:cubicBezTo>
                    <a:pt x="8431" y="8535"/>
                    <a:pt x="8431" y="8535"/>
                    <a:pt x="8431" y="8535"/>
                  </a:cubicBezTo>
                  <a:cubicBezTo>
                    <a:pt x="3087" y="14369"/>
                    <a:pt x="-876" y="21894"/>
                    <a:pt x="-475" y="30154"/>
                  </a:cubicBezTo>
                  <a:cubicBezTo>
                    <a:pt x="-342" y="38214"/>
                    <a:pt x="2842" y="45940"/>
                    <a:pt x="8431" y="51751"/>
                  </a:cubicBezTo>
                  <a:lnTo>
                    <a:pt x="11347" y="54667"/>
                  </a:lnTo>
                  <a:cubicBezTo>
                    <a:pt x="17136" y="60300"/>
                    <a:pt x="24884" y="63484"/>
                    <a:pt x="32966" y="63573"/>
                  </a:cubicBezTo>
                  <a:cubicBezTo>
                    <a:pt x="49842" y="63551"/>
                    <a:pt x="63491" y="49903"/>
                    <a:pt x="63513" y="33026"/>
                  </a:cubicBezTo>
                  <a:cubicBezTo>
                    <a:pt x="63401" y="24944"/>
                    <a:pt x="60218" y="17219"/>
                    <a:pt x="54607" y="1140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D4E55B2-0BDA-49A2-B0C7-7A04C19C024D}"/>
                </a:ext>
              </a:extLst>
            </p:cNvPr>
            <p:cNvSpPr/>
            <p:nvPr/>
          </p:nvSpPr>
          <p:spPr>
            <a:xfrm>
              <a:off x="9185946" y="6828418"/>
              <a:ext cx="61115" cy="30493"/>
            </a:xfrm>
            <a:custGeom>
              <a:avLst/>
              <a:gdLst>
                <a:gd name="connsiteX0" fmla="*/ 60501 w 61115"/>
                <a:gd name="connsiteY0" fmla="*/ 30076 h 30493"/>
                <a:gd name="connsiteX1" fmla="*/ 60613 w 61115"/>
                <a:gd name="connsiteY1" fmla="*/ 29097 h 30493"/>
                <a:gd name="connsiteX2" fmla="*/ -503 w 61115"/>
                <a:gd name="connsiteY2" fmla="*/ 29097 h 30493"/>
                <a:gd name="connsiteX3" fmla="*/ -503 w 61115"/>
                <a:gd name="connsiteY3" fmla="*/ 30076 h 3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15" h="30493">
                  <a:moveTo>
                    <a:pt x="60501" y="30076"/>
                  </a:moveTo>
                  <a:cubicBezTo>
                    <a:pt x="60501" y="29742"/>
                    <a:pt x="60613" y="29453"/>
                    <a:pt x="60613" y="29097"/>
                  </a:cubicBez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29453"/>
                    <a:pt x="-503" y="29742"/>
                    <a:pt x="-503" y="30076"/>
                  </a:cubicBezTo>
                  <a:close/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6082E64-A604-4B5C-BCC4-1D718BA4C505}"/>
                </a:ext>
              </a:extLst>
            </p:cNvPr>
            <p:cNvSpPr/>
            <p:nvPr/>
          </p:nvSpPr>
          <p:spPr>
            <a:xfrm>
              <a:off x="9015467" y="6833464"/>
              <a:ext cx="65190" cy="25448"/>
            </a:xfrm>
            <a:custGeom>
              <a:avLst/>
              <a:gdLst>
                <a:gd name="connsiteX0" fmla="*/ 64687 w 65190"/>
                <a:gd name="connsiteY0" fmla="*/ 25031 h 25448"/>
                <a:gd name="connsiteX1" fmla="*/ 61169 w 65190"/>
                <a:gd name="connsiteY1" fmla="*/ 14723 h 25448"/>
                <a:gd name="connsiteX2" fmla="*/ 42913 w 65190"/>
                <a:gd name="connsiteY2" fmla="*/ 674 h 25448"/>
                <a:gd name="connsiteX3" fmla="*/ 34786 w 65190"/>
                <a:gd name="connsiteY3" fmla="*/ -417 h 25448"/>
                <a:gd name="connsiteX4" fmla="*/ 19357 w 65190"/>
                <a:gd name="connsiteY4" fmla="*/ 3768 h 25448"/>
                <a:gd name="connsiteX5" fmla="*/ 13546 w 65190"/>
                <a:gd name="connsiteY5" fmla="*/ 6685 h 25448"/>
                <a:gd name="connsiteX6" fmla="*/ -503 w 65190"/>
                <a:gd name="connsiteY6" fmla="*/ 24942 h 2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190" h="25448">
                  <a:moveTo>
                    <a:pt x="64687" y="25031"/>
                  </a:moveTo>
                  <a:cubicBezTo>
                    <a:pt x="64362" y="21357"/>
                    <a:pt x="63155" y="17817"/>
                    <a:pt x="61169" y="14723"/>
                  </a:cubicBezTo>
                  <a:cubicBezTo>
                    <a:pt x="56961" y="8199"/>
                    <a:pt x="50705" y="2455"/>
                    <a:pt x="42913" y="674"/>
                  </a:cubicBezTo>
                  <a:lnTo>
                    <a:pt x="34786" y="-417"/>
                  </a:lnTo>
                  <a:cubicBezTo>
                    <a:pt x="29360" y="-439"/>
                    <a:pt x="24032" y="1008"/>
                    <a:pt x="19357" y="3768"/>
                  </a:cubicBezTo>
                  <a:lnTo>
                    <a:pt x="13546" y="6685"/>
                  </a:lnTo>
                  <a:cubicBezTo>
                    <a:pt x="6891" y="10960"/>
                    <a:pt x="1924" y="17416"/>
                    <a:pt x="-503" y="24942"/>
                  </a:cubicBezTo>
                  <a:close/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8FC18F9-E984-4D08-BC84-5F6292F7D254}"/>
                </a:ext>
              </a:extLst>
            </p:cNvPr>
            <p:cNvSpPr/>
            <p:nvPr/>
          </p:nvSpPr>
          <p:spPr>
            <a:xfrm>
              <a:off x="9353263" y="5844851"/>
              <a:ext cx="2016244" cy="1014061"/>
            </a:xfrm>
            <a:custGeom>
              <a:avLst/>
              <a:gdLst>
                <a:gd name="connsiteX0" fmla="*/ 1709160 w 2016244"/>
                <a:gd name="connsiteY0" fmla="*/ 149428 h 1014061"/>
                <a:gd name="connsiteX1" fmla="*/ 1061844 w 2016244"/>
                <a:gd name="connsiteY1" fmla="*/ 4308 h 1014061"/>
                <a:gd name="connsiteX2" fmla="*/ 144995 w 2016244"/>
                <a:gd name="connsiteY2" fmla="*/ 495996 h 1014061"/>
                <a:gd name="connsiteX3" fmla="*/ -503 w 2016244"/>
                <a:gd name="connsiteY3" fmla="*/ 1013643 h 1014061"/>
                <a:gd name="connsiteX4" fmla="*/ 25947 w 2016244"/>
                <a:gd name="connsiteY4" fmla="*/ 1013643 h 1014061"/>
                <a:gd name="connsiteX5" fmla="*/ 168439 w 2016244"/>
                <a:gd name="connsiteY5" fmla="*/ 507885 h 1014061"/>
                <a:gd name="connsiteX6" fmla="*/ 1064048 w 2016244"/>
                <a:gd name="connsiteY6" fmla="*/ 30424 h 1014061"/>
                <a:gd name="connsiteX7" fmla="*/ 1694933 w 2016244"/>
                <a:gd name="connsiteY7" fmla="*/ 171358 h 1014061"/>
                <a:gd name="connsiteX8" fmla="*/ 1907158 w 2016244"/>
                <a:gd name="connsiteY8" fmla="*/ 476225 h 1014061"/>
                <a:gd name="connsiteX9" fmla="*/ 1982857 w 2016244"/>
                <a:gd name="connsiteY9" fmla="*/ 881638 h 1014061"/>
                <a:gd name="connsiteX10" fmla="*/ 1989536 w 2016244"/>
                <a:gd name="connsiteY10" fmla="*/ 1013643 h 1014061"/>
                <a:gd name="connsiteX11" fmla="*/ 2015741 w 2016244"/>
                <a:gd name="connsiteY11" fmla="*/ 1013643 h 1014061"/>
                <a:gd name="connsiteX12" fmla="*/ 2008884 w 2016244"/>
                <a:gd name="connsiteY12" fmla="*/ 879545 h 1014061"/>
                <a:gd name="connsiteX13" fmla="*/ 1709160 w 2016244"/>
                <a:gd name="connsiteY13" fmla="*/ 149428 h 101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244" h="1014061">
                  <a:moveTo>
                    <a:pt x="1709160" y="149428"/>
                  </a:moveTo>
                  <a:cubicBezTo>
                    <a:pt x="1526347" y="29890"/>
                    <a:pt x="1320668" y="-16242"/>
                    <a:pt x="1061844" y="4308"/>
                  </a:cubicBezTo>
                  <a:cubicBezTo>
                    <a:pt x="763657" y="27997"/>
                    <a:pt x="344150" y="104698"/>
                    <a:pt x="144995" y="495996"/>
                  </a:cubicBezTo>
                  <a:cubicBezTo>
                    <a:pt x="63040" y="657012"/>
                    <a:pt x="21517" y="839847"/>
                    <a:pt x="-503" y="1013643"/>
                  </a:cubicBezTo>
                  <a:lnTo>
                    <a:pt x="25947" y="1013643"/>
                  </a:lnTo>
                  <a:cubicBezTo>
                    <a:pt x="47766" y="843209"/>
                    <a:pt x="88555" y="664604"/>
                    <a:pt x="168439" y="507885"/>
                  </a:cubicBezTo>
                  <a:cubicBezTo>
                    <a:pt x="361650" y="128299"/>
                    <a:pt x="772117" y="53691"/>
                    <a:pt x="1064048" y="30424"/>
                  </a:cubicBezTo>
                  <a:cubicBezTo>
                    <a:pt x="1316750" y="10386"/>
                    <a:pt x="1517241" y="55138"/>
                    <a:pt x="1694933" y="171358"/>
                  </a:cubicBezTo>
                  <a:cubicBezTo>
                    <a:pt x="1786729" y="231472"/>
                    <a:pt x="1858131" y="333888"/>
                    <a:pt x="1907158" y="476225"/>
                  </a:cubicBezTo>
                  <a:cubicBezTo>
                    <a:pt x="1945230" y="586701"/>
                    <a:pt x="1970010" y="719330"/>
                    <a:pt x="1982857" y="881638"/>
                  </a:cubicBezTo>
                  <a:cubicBezTo>
                    <a:pt x="1985684" y="917016"/>
                    <a:pt x="1987888" y="962146"/>
                    <a:pt x="1989536" y="1013643"/>
                  </a:cubicBezTo>
                  <a:lnTo>
                    <a:pt x="2015741" y="1013643"/>
                  </a:lnTo>
                  <a:cubicBezTo>
                    <a:pt x="2013982" y="961322"/>
                    <a:pt x="2011734" y="915480"/>
                    <a:pt x="2008884" y="879545"/>
                  </a:cubicBezTo>
                  <a:cubicBezTo>
                    <a:pt x="1978716" y="500404"/>
                    <a:pt x="1880641" y="261596"/>
                    <a:pt x="1709160" y="149428"/>
                  </a:cubicBezTo>
                  <a:close/>
                </a:path>
              </a:pathLst>
            </a:custGeom>
            <a:solidFill>
              <a:srgbClr val="F26722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182EEBD-A531-4FD3-B606-3B1F9D14287F}"/>
                </a:ext>
              </a:extLst>
            </p:cNvPr>
            <p:cNvSpPr/>
            <p:nvPr/>
          </p:nvSpPr>
          <p:spPr>
            <a:xfrm>
              <a:off x="9287360" y="5776827"/>
              <a:ext cx="2143351" cy="1082085"/>
            </a:xfrm>
            <a:custGeom>
              <a:avLst/>
              <a:gdLst>
                <a:gd name="connsiteX0" fmla="*/ 1831436 w 2143351"/>
                <a:gd name="connsiteY0" fmla="*/ 186883 h 1082085"/>
                <a:gd name="connsiteX1" fmla="*/ 1432524 w 2143351"/>
                <a:gd name="connsiteY1" fmla="*/ 28806 h 1082085"/>
                <a:gd name="connsiteX2" fmla="*/ 644920 w 2143351"/>
                <a:gd name="connsiteY2" fmla="*/ 105395 h 1082085"/>
                <a:gd name="connsiteX3" fmla="*/ 131057 w 2143351"/>
                <a:gd name="connsiteY3" fmla="*/ 582077 h 1082085"/>
                <a:gd name="connsiteX4" fmla="*/ -503 w 2143351"/>
                <a:gd name="connsiteY4" fmla="*/ 1081668 h 1082085"/>
                <a:gd name="connsiteX5" fmla="*/ 25858 w 2143351"/>
                <a:gd name="connsiteY5" fmla="*/ 1081668 h 1082085"/>
                <a:gd name="connsiteX6" fmla="*/ 154992 w 2143351"/>
                <a:gd name="connsiteY6" fmla="*/ 592786 h 1082085"/>
                <a:gd name="connsiteX7" fmla="*/ 655808 w 2143351"/>
                <a:gd name="connsiteY7" fmla="*/ 129330 h 1082085"/>
                <a:gd name="connsiteX8" fmla="*/ 1427470 w 2143351"/>
                <a:gd name="connsiteY8" fmla="*/ 54588 h 1082085"/>
                <a:gd name="connsiteX9" fmla="*/ 1815384 w 2143351"/>
                <a:gd name="connsiteY9" fmla="*/ 207589 h 1082085"/>
                <a:gd name="connsiteX10" fmla="*/ 2061495 w 2143351"/>
                <a:gd name="connsiteY10" fmla="*/ 635556 h 1082085"/>
                <a:gd name="connsiteX11" fmla="*/ 2116554 w 2143351"/>
                <a:gd name="connsiteY11" fmla="*/ 1081668 h 1082085"/>
                <a:gd name="connsiteX12" fmla="*/ 2142849 w 2143351"/>
                <a:gd name="connsiteY12" fmla="*/ 1081668 h 1082085"/>
                <a:gd name="connsiteX13" fmla="*/ 2087188 w 2143351"/>
                <a:gd name="connsiteY13" fmla="*/ 629478 h 1082085"/>
                <a:gd name="connsiteX14" fmla="*/ 1831436 w 2143351"/>
                <a:gd name="connsiteY14" fmla="*/ 186883 h 108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43351" h="1082085">
                  <a:moveTo>
                    <a:pt x="1831436" y="186883"/>
                  </a:moveTo>
                  <a:cubicBezTo>
                    <a:pt x="1710585" y="93061"/>
                    <a:pt x="1562037" y="54365"/>
                    <a:pt x="1432524" y="28806"/>
                  </a:cubicBezTo>
                  <a:cubicBezTo>
                    <a:pt x="1144868" y="-27835"/>
                    <a:pt x="879877" y="-2053"/>
                    <a:pt x="644920" y="105395"/>
                  </a:cubicBezTo>
                  <a:cubicBezTo>
                    <a:pt x="411656" y="212175"/>
                    <a:pt x="244317" y="329131"/>
                    <a:pt x="131057" y="582077"/>
                  </a:cubicBezTo>
                  <a:cubicBezTo>
                    <a:pt x="65756" y="727909"/>
                    <a:pt x="24901" y="914685"/>
                    <a:pt x="-503" y="1081668"/>
                  </a:cubicBezTo>
                  <a:lnTo>
                    <a:pt x="25858" y="1081668"/>
                  </a:lnTo>
                  <a:cubicBezTo>
                    <a:pt x="50950" y="917780"/>
                    <a:pt x="91115" y="735345"/>
                    <a:pt x="154992" y="592786"/>
                  </a:cubicBezTo>
                  <a:cubicBezTo>
                    <a:pt x="264867" y="347321"/>
                    <a:pt x="428087" y="233393"/>
                    <a:pt x="655808" y="129330"/>
                  </a:cubicBezTo>
                  <a:cubicBezTo>
                    <a:pt x="888916" y="22705"/>
                    <a:pt x="1141328" y="-1719"/>
                    <a:pt x="1427470" y="54588"/>
                  </a:cubicBezTo>
                  <a:cubicBezTo>
                    <a:pt x="1553910" y="79479"/>
                    <a:pt x="1698852" y="117106"/>
                    <a:pt x="1815384" y="207589"/>
                  </a:cubicBezTo>
                  <a:cubicBezTo>
                    <a:pt x="1934342" y="299942"/>
                    <a:pt x="2014851" y="439918"/>
                    <a:pt x="2061495" y="635556"/>
                  </a:cubicBezTo>
                  <a:cubicBezTo>
                    <a:pt x="2087811" y="745876"/>
                    <a:pt x="2105177" y="907004"/>
                    <a:pt x="2116554" y="1081668"/>
                  </a:cubicBezTo>
                  <a:lnTo>
                    <a:pt x="2142849" y="1081668"/>
                  </a:lnTo>
                  <a:cubicBezTo>
                    <a:pt x="2131360" y="904866"/>
                    <a:pt x="2113771" y="741445"/>
                    <a:pt x="2087188" y="629478"/>
                  </a:cubicBezTo>
                  <a:cubicBezTo>
                    <a:pt x="2038896" y="427806"/>
                    <a:pt x="1955316" y="283043"/>
                    <a:pt x="1831436" y="186883"/>
                  </a:cubicBezTo>
                  <a:close/>
                </a:path>
              </a:pathLst>
            </a:custGeom>
            <a:solidFill>
              <a:srgbClr val="F26722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9392747-3D90-4F28-A376-886522EF74E6}"/>
                </a:ext>
              </a:extLst>
            </p:cNvPr>
            <p:cNvSpPr/>
            <p:nvPr/>
          </p:nvSpPr>
          <p:spPr>
            <a:xfrm>
              <a:off x="8898534" y="5419398"/>
              <a:ext cx="2938659" cy="1439514"/>
            </a:xfrm>
            <a:custGeom>
              <a:avLst/>
              <a:gdLst>
                <a:gd name="connsiteX0" fmla="*/ 25836 w 2938659"/>
                <a:gd name="connsiteY0" fmla="*/ 1439097 h 1439514"/>
                <a:gd name="connsiteX1" fmla="*/ 158109 w 2938659"/>
                <a:gd name="connsiteY1" fmla="*/ 907378 h 1439514"/>
                <a:gd name="connsiteX2" fmla="*/ 783561 w 2938659"/>
                <a:gd name="connsiteY2" fmla="*/ 153104 h 1439514"/>
                <a:gd name="connsiteX3" fmla="*/ 1681530 w 2938659"/>
                <a:gd name="connsiteY3" fmla="*/ 33210 h 1439514"/>
                <a:gd name="connsiteX4" fmla="*/ 2207638 w 2938659"/>
                <a:gd name="connsiteY4" fmla="*/ 137563 h 1439514"/>
                <a:gd name="connsiteX5" fmla="*/ 2620822 w 2938659"/>
                <a:gd name="connsiteY5" fmla="*/ 396031 h 1439514"/>
                <a:gd name="connsiteX6" fmla="*/ 2911951 w 2938659"/>
                <a:gd name="connsiteY6" fmla="*/ 1439097 h 1439514"/>
                <a:gd name="connsiteX7" fmla="*/ 2938156 w 2938659"/>
                <a:gd name="connsiteY7" fmla="*/ 1439097 h 1439514"/>
                <a:gd name="connsiteX8" fmla="*/ 2640726 w 2938659"/>
                <a:gd name="connsiteY8" fmla="*/ 379021 h 1439514"/>
                <a:gd name="connsiteX9" fmla="*/ 1683155 w 2938659"/>
                <a:gd name="connsiteY9" fmla="*/ 7071 h 1439514"/>
                <a:gd name="connsiteX10" fmla="*/ 773253 w 2938659"/>
                <a:gd name="connsiteY10" fmla="*/ 129014 h 1439514"/>
                <a:gd name="connsiteX11" fmla="*/ 133796 w 2938659"/>
                <a:gd name="connsiteY11" fmla="*/ 897893 h 1439514"/>
                <a:gd name="connsiteX12" fmla="*/ -503 w 2938659"/>
                <a:gd name="connsiteY12" fmla="*/ 1439097 h 143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8659" h="1439514">
                  <a:moveTo>
                    <a:pt x="25836" y="1439097"/>
                  </a:moveTo>
                  <a:cubicBezTo>
                    <a:pt x="52241" y="1268707"/>
                    <a:pt x="93675" y="1073315"/>
                    <a:pt x="158109" y="907378"/>
                  </a:cubicBezTo>
                  <a:cubicBezTo>
                    <a:pt x="302026" y="536698"/>
                    <a:pt x="529925" y="261710"/>
                    <a:pt x="783561" y="153104"/>
                  </a:cubicBezTo>
                  <a:cubicBezTo>
                    <a:pt x="998413" y="61018"/>
                    <a:pt x="1233302" y="5402"/>
                    <a:pt x="1681530" y="33210"/>
                  </a:cubicBezTo>
                  <a:cubicBezTo>
                    <a:pt x="1863497" y="44498"/>
                    <a:pt x="2050340" y="81568"/>
                    <a:pt x="2207638" y="137563"/>
                  </a:cubicBezTo>
                  <a:cubicBezTo>
                    <a:pt x="2388604" y="202019"/>
                    <a:pt x="2531475" y="291388"/>
                    <a:pt x="2620822" y="396031"/>
                  </a:cubicBezTo>
                  <a:cubicBezTo>
                    <a:pt x="2794150" y="599038"/>
                    <a:pt x="2886124" y="925279"/>
                    <a:pt x="2911951" y="1439097"/>
                  </a:cubicBezTo>
                  <a:lnTo>
                    <a:pt x="2938156" y="1439097"/>
                  </a:lnTo>
                  <a:cubicBezTo>
                    <a:pt x="2912040" y="918265"/>
                    <a:pt x="2818107" y="586770"/>
                    <a:pt x="2640726" y="379021"/>
                  </a:cubicBezTo>
                  <a:cubicBezTo>
                    <a:pt x="2432954" y="135693"/>
                    <a:pt x="2009841" y="27243"/>
                    <a:pt x="1683155" y="7071"/>
                  </a:cubicBezTo>
                  <a:cubicBezTo>
                    <a:pt x="1290054" y="-17419"/>
                    <a:pt x="1034926" y="16868"/>
                    <a:pt x="773253" y="129014"/>
                  </a:cubicBezTo>
                  <a:cubicBezTo>
                    <a:pt x="513249" y="240447"/>
                    <a:pt x="280140" y="520690"/>
                    <a:pt x="133796" y="897893"/>
                  </a:cubicBezTo>
                  <a:cubicBezTo>
                    <a:pt x="68138" y="1067103"/>
                    <a:pt x="26125" y="1266169"/>
                    <a:pt x="-503" y="1439097"/>
                  </a:cubicBezTo>
                  <a:close/>
                </a:path>
              </a:pathLst>
            </a:custGeom>
            <a:solidFill>
              <a:srgbClr val="F26722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C077F6-A0F2-4F2F-8346-85A8DCB95FBA}"/>
                </a:ext>
              </a:extLst>
            </p:cNvPr>
            <p:cNvSpPr/>
            <p:nvPr/>
          </p:nvSpPr>
          <p:spPr>
            <a:xfrm>
              <a:off x="8956444" y="5465046"/>
              <a:ext cx="2816650" cy="1393866"/>
            </a:xfrm>
            <a:custGeom>
              <a:avLst/>
              <a:gdLst>
                <a:gd name="connsiteX0" fmla="*/ 2377137 w 2816650"/>
                <a:gd name="connsiteY0" fmla="*/ 234941 h 1393866"/>
                <a:gd name="connsiteX1" fmla="*/ 1533316 w 2816650"/>
                <a:gd name="connsiteY1" fmla="*/ 4304 h 1393866"/>
                <a:gd name="connsiteX2" fmla="*/ 1520736 w 2816650"/>
                <a:gd name="connsiteY2" fmla="*/ 3302 h 1393866"/>
                <a:gd name="connsiteX3" fmla="*/ 701160 w 2816650"/>
                <a:gd name="connsiteY3" fmla="*/ 161246 h 1393866"/>
                <a:gd name="connsiteX4" fmla="*/ 384761 w 2816650"/>
                <a:gd name="connsiteY4" fmla="*/ 427106 h 1393866"/>
                <a:gd name="connsiteX5" fmla="*/ 134152 w 2816650"/>
                <a:gd name="connsiteY5" fmla="*/ 870925 h 1393866"/>
                <a:gd name="connsiteX6" fmla="*/ -503 w 2816650"/>
                <a:gd name="connsiteY6" fmla="*/ 1393449 h 1393866"/>
                <a:gd name="connsiteX7" fmla="*/ 25858 w 2816650"/>
                <a:gd name="connsiteY7" fmla="*/ 1393449 h 1393866"/>
                <a:gd name="connsiteX8" fmla="*/ 157997 w 2816650"/>
                <a:gd name="connsiteY8" fmla="*/ 881723 h 1393866"/>
                <a:gd name="connsiteX9" fmla="*/ 405355 w 2816650"/>
                <a:gd name="connsiteY9" fmla="*/ 443270 h 1393866"/>
                <a:gd name="connsiteX10" fmla="*/ 713896 w 2816650"/>
                <a:gd name="connsiteY10" fmla="*/ 184134 h 1393866"/>
                <a:gd name="connsiteX11" fmla="*/ 1518621 w 2816650"/>
                <a:gd name="connsiteY11" fmla="*/ 29418 h 1393866"/>
                <a:gd name="connsiteX12" fmla="*/ 1531245 w 2816650"/>
                <a:gd name="connsiteY12" fmla="*/ 30398 h 1393866"/>
                <a:gd name="connsiteX13" fmla="*/ 2362621 w 2816650"/>
                <a:gd name="connsiteY13" fmla="*/ 256738 h 1393866"/>
                <a:gd name="connsiteX14" fmla="*/ 2688528 w 2816650"/>
                <a:gd name="connsiteY14" fmla="*/ 707081 h 1393866"/>
                <a:gd name="connsiteX15" fmla="*/ 2789920 w 2816650"/>
                <a:gd name="connsiteY15" fmla="*/ 1393449 h 1393866"/>
                <a:gd name="connsiteX16" fmla="*/ 2816147 w 2816650"/>
                <a:gd name="connsiteY16" fmla="*/ 1393449 h 1393866"/>
                <a:gd name="connsiteX17" fmla="*/ 2713330 w 2816650"/>
                <a:gd name="connsiteY17" fmla="*/ 698420 h 1393866"/>
                <a:gd name="connsiteX18" fmla="*/ 2377137 w 2816650"/>
                <a:gd name="connsiteY18" fmla="*/ 234941 h 139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16650" h="1393866">
                  <a:moveTo>
                    <a:pt x="2377137" y="234941"/>
                  </a:moveTo>
                  <a:cubicBezTo>
                    <a:pt x="2097251" y="48299"/>
                    <a:pt x="1672780" y="15169"/>
                    <a:pt x="1533316" y="4304"/>
                  </a:cubicBezTo>
                  <a:lnTo>
                    <a:pt x="1520736" y="3302"/>
                  </a:lnTo>
                  <a:cubicBezTo>
                    <a:pt x="1258016" y="-17626"/>
                    <a:pt x="898022" y="51750"/>
                    <a:pt x="701160" y="161246"/>
                  </a:cubicBezTo>
                  <a:cubicBezTo>
                    <a:pt x="568887" y="234719"/>
                    <a:pt x="471302" y="316808"/>
                    <a:pt x="384761" y="427106"/>
                  </a:cubicBezTo>
                  <a:cubicBezTo>
                    <a:pt x="302605" y="531748"/>
                    <a:pt x="227663" y="664511"/>
                    <a:pt x="134152" y="870925"/>
                  </a:cubicBezTo>
                  <a:cubicBezTo>
                    <a:pt x="60680" y="1033210"/>
                    <a:pt x="20849" y="1224707"/>
                    <a:pt x="-503" y="1393449"/>
                  </a:cubicBezTo>
                  <a:lnTo>
                    <a:pt x="25858" y="1393449"/>
                  </a:lnTo>
                  <a:cubicBezTo>
                    <a:pt x="47009" y="1227690"/>
                    <a:pt x="86128" y="1040357"/>
                    <a:pt x="157997" y="881723"/>
                  </a:cubicBezTo>
                  <a:cubicBezTo>
                    <a:pt x="250617" y="677335"/>
                    <a:pt x="324580" y="546198"/>
                    <a:pt x="405355" y="443270"/>
                  </a:cubicBezTo>
                  <a:cubicBezTo>
                    <a:pt x="489648" y="335844"/>
                    <a:pt x="584807" y="255937"/>
                    <a:pt x="713896" y="184134"/>
                  </a:cubicBezTo>
                  <a:cubicBezTo>
                    <a:pt x="906861" y="76797"/>
                    <a:pt x="1260354" y="8824"/>
                    <a:pt x="1518621" y="29418"/>
                  </a:cubicBezTo>
                  <a:lnTo>
                    <a:pt x="1531245" y="30398"/>
                  </a:lnTo>
                  <a:cubicBezTo>
                    <a:pt x="1669062" y="41152"/>
                    <a:pt x="2088412" y="73881"/>
                    <a:pt x="2362621" y="256738"/>
                  </a:cubicBezTo>
                  <a:cubicBezTo>
                    <a:pt x="2508253" y="353878"/>
                    <a:pt x="2617905" y="505387"/>
                    <a:pt x="2688528" y="707081"/>
                  </a:cubicBezTo>
                  <a:cubicBezTo>
                    <a:pt x="2752716" y="890272"/>
                    <a:pt x="2786647" y="1121021"/>
                    <a:pt x="2789920" y="1393449"/>
                  </a:cubicBezTo>
                  <a:lnTo>
                    <a:pt x="2816147" y="1393449"/>
                  </a:lnTo>
                  <a:cubicBezTo>
                    <a:pt x="2812919" y="1118038"/>
                    <a:pt x="2778454" y="884462"/>
                    <a:pt x="2713330" y="698420"/>
                  </a:cubicBezTo>
                  <a:cubicBezTo>
                    <a:pt x="2640748" y="491250"/>
                    <a:pt x="2527623" y="335309"/>
                    <a:pt x="2377137" y="234941"/>
                  </a:cubicBezTo>
                  <a:close/>
                </a:path>
              </a:pathLst>
            </a:custGeom>
            <a:solidFill>
              <a:srgbClr val="F26722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</p:grpSp>
      <p:sp>
        <p:nvSpPr>
          <p:cNvPr id="99" name="Title 1">
            <a:extLst>
              <a:ext uri="{FF2B5EF4-FFF2-40B4-BE49-F238E27FC236}">
                <a16:creationId xmlns:a16="http://schemas.microsoft.com/office/drawing/2014/main" id="{32455C57-B492-4FC2-B55A-42AAC85E6E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FB2144E7-8BCB-4E8A-8F2F-965CEA4259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916335719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DC011EA-2A3D-4549-BFA2-B7A78719E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888" y="2380343"/>
            <a:ext cx="5392737" cy="3934729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D8CD3F-049A-4376-853C-7374714B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D871039-2A13-4132-82E5-24E897E623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0" y="2380343"/>
            <a:ext cx="5648325" cy="393473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7C023-B22F-48BD-887B-ABDC0F439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6B211B-CDAC-4294-BE9B-DACA2C957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B30383F-5ABB-4FEF-9525-B30CFE82FD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3834250114"/>
      </p:ext>
    </p:extLst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201536-2569-4E6A-8D0A-F61F3207D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6AD5D6-4C25-43E4-ADFF-6685FD3B16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7537" y="2387600"/>
            <a:ext cx="5256000" cy="344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D3B7668-672F-4A3E-96CF-77BABE0AA5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07101" y="219075"/>
            <a:ext cx="6184900" cy="6410325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(974 x 1009 px)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7C023-B22F-48BD-887B-ABDC0F439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0076E5C3-6919-499E-A135-8D8A18C42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538" y="536575"/>
            <a:ext cx="525599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Headline goes here</a:t>
            </a:r>
            <a:endParaRPr lang="en-AU"/>
          </a:p>
        </p:txBody>
      </p:sp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5C7710C8-22B9-4FA1-AA0E-BA3617B61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538" y="1151615"/>
            <a:ext cx="525599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9A5B548C-E3E8-4B9A-ACC4-443ECE70E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759" b="44155"/>
          <a:stretch/>
        </p:blipFill>
        <p:spPr>
          <a:xfrm>
            <a:off x="1" y="6024369"/>
            <a:ext cx="1401454" cy="83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81567"/>
      </p:ext>
    </p:extLst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2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6">
            <a:extLst>
              <a:ext uri="{FF2B5EF4-FFF2-40B4-BE49-F238E27FC236}">
                <a16:creationId xmlns:a16="http://schemas.microsoft.com/office/drawing/2014/main" id="{D01F0757-A3A0-487A-8805-FDB4E176DA64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369888" y="1870075"/>
            <a:ext cx="11450638" cy="3895725"/>
          </a:xfrm>
        </p:spPr>
        <p:txBody>
          <a:bodyPr lIns="180000" tIns="180000"/>
          <a:lstStyle>
            <a:lvl1pPr>
              <a:defRPr/>
            </a:lvl1pPr>
          </a:lstStyle>
          <a:p>
            <a:r>
              <a:rPr lang="en-AU" dirty="0"/>
              <a:t>Click icon to insert 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9727E2-E769-4F96-9EF8-1EB9BCF30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7535BCB-AB2B-43BA-9BA2-4E0C79F96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2900813031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8AAD41C-7810-45E5-84B3-426E25FFAB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209800"/>
            <a:ext cx="4102100" cy="172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Chart Placeholder 9">
            <a:extLst>
              <a:ext uri="{FF2B5EF4-FFF2-40B4-BE49-F238E27FC236}">
                <a16:creationId xmlns:a16="http://schemas.microsoft.com/office/drawing/2014/main" id="{282152E8-49B7-45E4-AFE4-8810335CD019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69887" y="4095750"/>
            <a:ext cx="4102100" cy="2212975"/>
          </a:xfrm>
          <a:solidFill>
            <a:schemeClr val="bg2"/>
          </a:solidFill>
        </p:spPr>
        <p:txBody>
          <a:bodyPr lIns="180000" tIns="180000"/>
          <a:lstStyle>
            <a:lvl1pPr>
              <a:defRPr sz="1600"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7" name="Chart Placeholder 11">
            <a:extLst>
              <a:ext uri="{FF2B5EF4-FFF2-40B4-BE49-F238E27FC236}">
                <a16:creationId xmlns:a16="http://schemas.microsoft.com/office/drawing/2014/main" id="{62AA4717-416F-4218-87FE-2130778695E3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978699" y="2209800"/>
            <a:ext cx="3240000" cy="4098925"/>
          </a:xfrm>
          <a:solidFill>
            <a:schemeClr val="bg2"/>
          </a:solidFill>
        </p:spPr>
        <p:txBody>
          <a:bodyPr lIns="180000" tIns="180000"/>
          <a:lstStyle>
            <a:lvl1pPr>
              <a:defRPr sz="1600"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8" name="Chart Placeholder 13">
            <a:extLst>
              <a:ext uri="{FF2B5EF4-FFF2-40B4-BE49-F238E27FC236}">
                <a16:creationId xmlns:a16="http://schemas.microsoft.com/office/drawing/2014/main" id="{C01544E8-6B66-43DB-A472-44826B5893B8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8575974" y="2208325"/>
            <a:ext cx="3240000" cy="4100400"/>
          </a:xfrm>
          <a:solidFill>
            <a:schemeClr val="bg2"/>
          </a:solidFill>
        </p:spPr>
        <p:txBody>
          <a:bodyPr lIns="180000" tIns="180000"/>
          <a:lstStyle>
            <a:lvl1pPr>
              <a:defRPr sz="1600"/>
            </a:lvl1pPr>
          </a:lstStyle>
          <a:p>
            <a:r>
              <a:rPr lang="en-US" dirty="0"/>
              <a:t>Click icon to insert chart</a:t>
            </a:r>
            <a:endParaRPr lang="en-AU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EB0103-C442-458C-9354-75EA15B86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9BFA9D4-35F2-4302-B110-DB41F47FEB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286491918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69934C-DEFD-4385-9E44-690CF178E70C}"/>
              </a:ext>
            </a:extLst>
          </p:cNvPr>
          <p:cNvSpPr/>
          <p:nvPr userDrawn="1"/>
        </p:nvSpPr>
        <p:spPr>
          <a:xfrm>
            <a:off x="11339512" y="295275"/>
            <a:ext cx="280987" cy="1428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rgbClr val="F1C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364430" cy="2785378"/>
          </a:xfrm>
        </p:spPr>
        <p:txBody>
          <a:bodyPr wrap="none">
            <a:spAutoFit/>
          </a:bodyPr>
          <a:lstStyle>
            <a:lvl1pPr eaLnBrk="0" latinLnBrk="0">
              <a:defRPr sz="18100" b="0">
                <a:solidFill>
                  <a:schemeClr val="tx1"/>
                </a:solidFill>
                <a:latin typeface="Public Sans (NSW)" pitchFamily="2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 eaLnBrk="0" latinLnBrk="0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D2890615-487A-4FBB-9F9C-2BE9DBD28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0" b="65052"/>
          <a:stretch/>
        </p:blipFill>
        <p:spPr>
          <a:xfrm>
            <a:off x="7100133" y="4881881"/>
            <a:ext cx="4812467" cy="19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67546"/>
      </p:ext>
    </p:extLst>
  </p:cSld>
  <p:clrMapOvr>
    <a:masterClrMapping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DDF10C4-629B-4D19-A576-64D3CDFF78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400300"/>
            <a:ext cx="3517901" cy="35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able Placeholder 9">
            <a:extLst>
              <a:ext uri="{FF2B5EF4-FFF2-40B4-BE49-F238E27FC236}">
                <a16:creationId xmlns:a16="http://schemas.microsoft.com/office/drawing/2014/main" id="{FECBD5E1-CF2F-4531-B20F-C3F923281715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4330700" y="2400300"/>
            <a:ext cx="7505700" cy="3528000"/>
          </a:xfrm>
        </p:spPr>
        <p:txBody>
          <a:bodyPr lIns="180000" tIns="180000"/>
          <a:lstStyle>
            <a:lvl1pPr>
              <a:defRPr/>
            </a:lvl1pPr>
          </a:lstStyle>
          <a:p>
            <a:r>
              <a:rPr lang="en-AU" dirty="0"/>
              <a:t>Click icon to insert 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B99139-9714-429B-9D19-07B1DA78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2FD5A48-89E8-4FC1-9C60-3A550631A3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1501214244"/>
      </p:ext>
    </p:extLst>
  </p:cSld>
  <p:clrMapOvr>
    <a:masterClrMapping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B92522B-256F-4851-991E-BEA3879C8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400300"/>
            <a:ext cx="3098801" cy="3895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Chart Placeholder 9">
            <a:extLst>
              <a:ext uri="{FF2B5EF4-FFF2-40B4-BE49-F238E27FC236}">
                <a16:creationId xmlns:a16="http://schemas.microsoft.com/office/drawing/2014/main" id="{186BF4EA-0B24-4D34-A7C4-F1B6D562A228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051300" y="2400300"/>
            <a:ext cx="2412000" cy="3888000"/>
          </a:xfrm>
          <a:solidFill>
            <a:schemeClr val="bg2"/>
          </a:solidFill>
        </p:spPr>
        <p:txBody>
          <a:bodyPr lIns="72000" tIns="72000"/>
          <a:lstStyle>
            <a:lvl1pPr>
              <a:defRPr sz="1600"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F66716EB-C306-4F2B-86D2-C5FEC42C23E3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731000" y="2400300"/>
            <a:ext cx="2412000" cy="3888000"/>
          </a:xfrm>
          <a:solidFill>
            <a:schemeClr val="bg2"/>
          </a:solidFill>
        </p:spPr>
        <p:txBody>
          <a:bodyPr lIns="72000" tIns="72000"/>
          <a:lstStyle>
            <a:lvl1pPr>
              <a:defRPr sz="1600"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13" name="Chart Placeholder 13">
            <a:extLst>
              <a:ext uri="{FF2B5EF4-FFF2-40B4-BE49-F238E27FC236}">
                <a16:creationId xmlns:a16="http://schemas.microsoft.com/office/drawing/2014/main" id="{EC69E65F-6BAE-4A75-A27B-7ED52E57310B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9410700" y="2400300"/>
            <a:ext cx="2412000" cy="3887788"/>
          </a:xfrm>
          <a:solidFill>
            <a:schemeClr val="bg2"/>
          </a:solidFill>
        </p:spPr>
        <p:txBody>
          <a:bodyPr lIns="72000" tIns="72000"/>
          <a:lstStyle>
            <a:lvl1pPr>
              <a:defRPr sz="1600"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0DC8676-878B-4776-9B09-310580365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3A56018-4408-4385-9044-FA66F7742F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3278444787"/>
      </p:ext>
    </p:extLst>
  </p:cSld>
  <p:clrMapOvr>
    <a:masterClrMapping/>
  </p:clrMapOvr>
  <p:transition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1CC77D9-FC69-4E5D-8753-43F0EAA4E5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400300"/>
            <a:ext cx="3340101" cy="38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Chart Placeholder 9">
            <a:extLst>
              <a:ext uri="{FF2B5EF4-FFF2-40B4-BE49-F238E27FC236}">
                <a16:creationId xmlns:a16="http://schemas.microsoft.com/office/drawing/2014/main" id="{5F65D875-58D1-447F-AB6C-4281803029A3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127500" y="2400300"/>
            <a:ext cx="7708900" cy="3852000"/>
          </a:xfrm>
          <a:solidFill>
            <a:schemeClr val="bg2"/>
          </a:solidFill>
        </p:spPr>
        <p:txBody>
          <a:bodyPr lIns="72000" tIns="72000"/>
          <a:lstStyle>
            <a:lvl1pPr>
              <a:defRPr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D748AB-C628-4E50-9A33-6599471A5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CD2F124-5301-4E5D-BDDF-B12308899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3902136175"/>
      </p:ext>
    </p:extLst>
  </p:cSld>
  <p:clrMapOvr>
    <a:masterClrMapping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A9CE298-A1B8-4352-A064-954246D198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400300"/>
            <a:ext cx="3340101" cy="38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9122704-43A6-4325-AE19-183B19C73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0700" y="5327650"/>
            <a:ext cx="7505700" cy="91195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400" b="0"/>
            </a:lvl1pPr>
          </a:lstStyle>
          <a:p>
            <a:pPr lvl="0"/>
            <a:r>
              <a:rPr lang="en-US"/>
              <a:t>Insert commentary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65054AE-BAB3-44E5-91E0-C6C44659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E097410-E340-43E5-969F-EA86E9551B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2122534938"/>
      </p:ext>
    </p:extLst>
  </p:cSld>
  <p:clrMapOvr>
    <a:masterClrMapping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A9CE298-A1B8-4352-A064-954246D198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400300"/>
            <a:ext cx="3340101" cy="38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Chart Placeholder 9">
            <a:extLst>
              <a:ext uri="{FF2B5EF4-FFF2-40B4-BE49-F238E27FC236}">
                <a16:creationId xmlns:a16="http://schemas.microsoft.com/office/drawing/2014/main" id="{A68B1ABB-1349-4E5C-9CCC-46DB8378887A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127500" y="2387600"/>
            <a:ext cx="7708900" cy="3852000"/>
          </a:xfrm>
          <a:solidFill>
            <a:schemeClr val="bg2"/>
          </a:solidFill>
        </p:spPr>
        <p:txBody>
          <a:bodyPr lIns="72000" tIns="72000"/>
          <a:lstStyle>
            <a:lvl1pPr>
              <a:defRPr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14C3D0-80AC-4F58-B06D-29ED03A46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5E31656-1D9F-4E9F-A6D7-7987E9311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4055998672"/>
      </p:ext>
    </p:extLst>
  </p:cSld>
  <p:clrMapOvr>
    <a:masterClrMapping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BA5EF91-147D-4115-B541-06AA4AF7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8DE6D9-8A60-43E8-A6CB-FCC3B6AE4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1080290845"/>
      </p:ext>
    </p:extLst>
  </p:cSld>
  <p:clrMapOvr>
    <a:masterClrMapping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8BE7-6ADE-4295-A03E-7BEE1E6A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1896789"/>
      </p:ext>
    </p:extLst>
  </p:cSld>
  <p:clrMapOvr>
    <a:masterClrMapping/>
  </p:clrMapOvr>
  <p:transition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6C5246-D6C4-45F8-B4BE-329928B0C3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3"/>
            <a:ext cx="12192000" cy="5299900"/>
          </a:xfrm>
          <a:solidFill>
            <a:schemeClr val="bg2"/>
          </a:solidFill>
        </p:spPr>
        <p:txBody>
          <a:bodyPr lIns="360000" tIns="288000" anchor="t"/>
          <a:lstStyle>
            <a:lvl1pPr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(1920 x 835 px)</a:t>
            </a:r>
            <a:endParaRPr lang="en-AU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1666558"/>
            <a:ext cx="5508399" cy="1661993"/>
          </a:xfrm>
        </p:spPr>
        <p:txBody>
          <a:bodyPr/>
          <a:lstStyle>
            <a:lvl1pPr eaLnBrk="0" latinLnBrk="0">
              <a:lnSpc>
                <a:spcPct val="90000"/>
              </a:lnSpc>
              <a:defRPr sz="60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heading</a:t>
            </a:r>
            <a:endParaRPr lang="en-AU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D05717-9ACC-4755-814C-722E4EBD2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15217" y="5741761"/>
            <a:ext cx="6325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687243-3B6F-433F-AAB9-935E793F8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7617" y="5741761"/>
            <a:ext cx="33124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C4AE66B6-D8E1-4208-A2BC-ADF256915B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19980" y="5888667"/>
            <a:ext cx="6325200" cy="323165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2100" b="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Subtitle here or author or presenter details</a:t>
            </a: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1505C058-14B4-4CAD-8EB7-30F444EC0D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16938" y="5888668"/>
            <a:ext cx="3303587" cy="461665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Month Year</a:t>
            </a:r>
          </a:p>
          <a:p>
            <a:pPr lvl="0"/>
            <a:r>
              <a:rPr lang="en-US"/>
              <a:t>transport.nsw.gov.au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B91F2B4-C3E5-457A-8446-740B6C3DF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27142" y="5515373"/>
            <a:ext cx="3298146" cy="226388"/>
          </a:xfrm>
          <a:custGeom>
            <a:avLst/>
            <a:gdLst>
              <a:gd name="connsiteX0" fmla="*/ 0 w 1143000"/>
              <a:gd name="connsiteY0" fmla="*/ 1104900 h 1104900"/>
              <a:gd name="connsiteX1" fmla="*/ 1143000 w 1143000"/>
              <a:gd name="connsiteY1" fmla="*/ 1104900 h 1104900"/>
              <a:gd name="connsiteX2" fmla="*/ 1143000 w 1143000"/>
              <a:gd name="connsiteY2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1104900">
                <a:moveTo>
                  <a:pt x="0" y="1104900"/>
                </a:moveTo>
                <a:lnTo>
                  <a:pt x="1143000" y="1104900"/>
                </a:lnTo>
                <a:lnTo>
                  <a:pt x="1143000" y="0"/>
                </a:lnTo>
              </a:path>
            </a:pathLst>
          </a:cu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73AA3-86F5-4118-B111-2B7CF6B52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59207" y="536575"/>
            <a:ext cx="1666081" cy="333586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3175">
            <a:solidFill>
              <a:schemeClr val="bg1"/>
            </a:solidFill>
          </a:ln>
        </p:spPr>
        <p:txBody>
          <a:bodyPr/>
          <a:lstStyle>
            <a:lvl1pPr eaLnBrk="0" latinLnBrk="0"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8E55593-6954-4B38-9A4F-7A37032BB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825288" y="540173"/>
            <a:ext cx="0" cy="4975200"/>
          </a:xfrm>
          <a:noFill/>
          <a:ln w="3175">
            <a:solidFill>
              <a:schemeClr val="bg1"/>
            </a:solidFill>
          </a:ln>
        </p:spPr>
        <p:txBody>
          <a:bodyPr/>
          <a:lstStyle>
            <a:lvl1pPr eaLnBrk="0" latinLnBrk="0"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0917069"/>
      </p:ext>
    </p:extLst>
  </p:cSld>
  <p:clrMapOvr>
    <a:masterClrMapping/>
  </p:clrMapOvr>
  <p:transition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6C5246-D6C4-45F8-B4BE-329928B0C3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3"/>
            <a:ext cx="12192000" cy="5299900"/>
          </a:xfrm>
          <a:solidFill>
            <a:schemeClr val="bg2"/>
          </a:solidFill>
        </p:spPr>
        <p:txBody>
          <a:bodyPr lIns="360000" tIns="288000" anchor="t"/>
          <a:lstStyle>
            <a:lvl1pPr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(1920 x 835 px)</a:t>
            </a:r>
            <a:endParaRPr lang="en-AU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1666558"/>
            <a:ext cx="5508399" cy="1661993"/>
          </a:xfrm>
        </p:spPr>
        <p:txBody>
          <a:bodyPr/>
          <a:lstStyle>
            <a:lvl1pPr eaLnBrk="0" latinLnBrk="0">
              <a:lnSpc>
                <a:spcPct val="90000"/>
              </a:lnSpc>
              <a:defRPr sz="60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heading</a:t>
            </a:r>
            <a:endParaRPr lang="en-AU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D05717-9ACC-4755-814C-722E4EBD2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15217" y="5741761"/>
            <a:ext cx="6325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687243-3B6F-433F-AAB9-935E793F8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7617" y="5741761"/>
            <a:ext cx="33124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C4AE66B6-D8E1-4208-A2BC-ADF256915B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19980" y="5888667"/>
            <a:ext cx="6325200" cy="323165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2100" b="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Subtitle here or author or presenter details</a:t>
            </a: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1505C058-14B4-4CAD-8EB7-30F444EC0D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16938" y="5888668"/>
            <a:ext cx="3303587" cy="461665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Month Year</a:t>
            </a:r>
          </a:p>
          <a:p>
            <a:pPr lvl="0"/>
            <a:r>
              <a:rPr lang="en-US"/>
              <a:t>transport.nsw.gov.au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A133282-0F45-4013-A52D-DD27DC5F2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159207" y="536575"/>
            <a:ext cx="1666081" cy="333586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6350">
            <a:solidFill>
              <a:srgbClr val="FFF4CF"/>
            </a:solidFill>
          </a:ln>
        </p:spPr>
        <p:txBody>
          <a:bodyPr/>
          <a:lstStyle>
            <a:lvl1pPr eaLnBrk="0" latinLnBrk="0"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36E0C0C-DB75-4A37-B589-EFECCD46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825288" y="540173"/>
            <a:ext cx="0" cy="4975200"/>
          </a:xfrm>
          <a:noFill/>
          <a:ln w="3175">
            <a:solidFill>
              <a:srgbClr val="FFF4CF"/>
            </a:solidFill>
          </a:ln>
        </p:spPr>
        <p:txBody>
          <a:bodyPr/>
          <a:lstStyle>
            <a:lvl1pPr eaLnBrk="0" latinLnBrk="0"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EE2D61-FF7D-4227-8592-8CA1D4D8C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27142" y="5515373"/>
            <a:ext cx="3298146" cy="226388"/>
          </a:xfrm>
          <a:custGeom>
            <a:avLst/>
            <a:gdLst>
              <a:gd name="connsiteX0" fmla="*/ 0 w 1143000"/>
              <a:gd name="connsiteY0" fmla="*/ 1104900 h 1104900"/>
              <a:gd name="connsiteX1" fmla="*/ 1143000 w 1143000"/>
              <a:gd name="connsiteY1" fmla="*/ 1104900 h 1104900"/>
              <a:gd name="connsiteX2" fmla="*/ 1143000 w 1143000"/>
              <a:gd name="connsiteY2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1104900">
                <a:moveTo>
                  <a:pt x="0" y="1104900"/>
                </a:moveTo>
                <a:lnTo>
                  <a:pt x="1143000" y="1104900"/>
                </a:lnTo>
                <a:lnTo>
                  <a:pt x="1143000" y="0"/>
                </a:lnTo>
              </a:path>
            </a:pathLst>
          </a:cu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3902899"/>
      </p:ext>
    </p:extLst>
  </p:cSld>
  <p:clrMapOvr>
    <a:masterClrMapping/>
  </p:clrMapOvr>
  <p:transition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5709A6F-E5C8-4633-971B-8D46280ED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69887" y="536575"/>
            <a:ext cx="11450638" cy="333586"/>
            <a:chOff x="369887" y="536575"/>
            <a:chExt cx="11450638" cy="333586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C7F51BB8-75EB-4E81-A85B-59963442DF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4444" y="536575"/>
              <a:ext cx="1666081" cy="333586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974EE03-67D3-4C87-A0EA-D8FC20AC421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69887" y="870161"/>
              <a:ext cx="11450638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611" y="5633494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350" y="1666558"/>
            <a:ext cx="5400000" cy="1661993"/>
          </a:xfrm>
        </p:spPr>
        <p:txBody>
          <a:bodyPr/>
          <a:lstStyle>
            <a:lvl1pPr>
              <a:lnSpc>
                <a:spcPct val="90000"/>
              </a:lnSpc>
              <a:defRPr sz="600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heading</a:t>
            </a:r>
            <a:endParaRPr lang="en-AU"/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EA9CD119-E15A-4296-95B3-D7CC266C4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30512" y="6120759"/>
            <a:ext cx="1997342" cy="246221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6C5246-D6C4-45F8-B4BE-329928B0C3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34628" y="219073"/>
            <a:ext cx="5457371" cy="635589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(859 x 1001 px)</a:t>
            </a:r>
            <a:endParaRPr lang="en-A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7EEBCCF-F8C6-4E78-BFAD-00D5C82E8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2268" y="870161"/>
            <a:ext cx="11450638" cy="0"/>
          </a:xfrm>
          <a:noFill/>
          <a:ln w="3175">
            <a:solidFill>
              <a:schemeClr val="accent3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40BFF66-1A5E-4453-8896-FE1443572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159207" y="536575"/>
            <a:ext cx="1666081" cy="333586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6350">
            <a:solidFill>
              <a:schemeClr val="accent3"/>
            </a:solidFill>
          </a:ln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5CD263-F57F-4249-B6AD-886A4AB29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868275"/>
            <a:ext cx="0" cy="54468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44193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364430" cy="2785378"/>
          </a:xfrm>
        </p:spPr>
        <p:txBody>
          <a:bodyPr wrap="none">
            <a:spAutoFit/>
          </a:bodyPr>
          <a:lstStyle>
            <a:lvl1pPr eaLnBrk="0" latinLnBrk="0">
              <a:defRPr sz="18100" b="0">
                <a:solidFill>
                  <a:schemeClr val="bg1"/>
                </a:solidFill>
                <a:latin typeface="Public Sans (NSW)" pitchFamily="2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 eaLnBrk="0" latinLnBrk="0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B9FB32E-7F37-4F60-8DD1-EC8584B1B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0" b="65052"/>
          <a:stretch/>
        </p:blipFill>
        <p:spPr>
          <a:xfrm>
            <a:off x="7100133" y="4881881"/>
            <a:ext cx="4812467" cy="19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53875"/>
      </p:ext>
    </p:extLst>
  </p:cSld>
  <p:clrMapOvr>
    <a:masterClrMapping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59058AD-7E8E-4068-BD36-787D1C15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19073"/>
            <a:ext cx="12192000" cy="5299900"/>
            <a:chOff x="0" y="219073"/>
            <a:chExt cx="12192000" cy="52999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86458-5C7B-4718-A5CE-D16BA0806A12}"/>
                </a:ext>
              </a:extLst>
            </p:cNvPr>
            <p:cNvSpPr/>
            <p:nvPr userDrawn="1"/>
          </p:nvSpPr>
          <p:spPr>
            <a:xfrm>
              <a:off x="0" y="219073"/>
              <a:ext cx="12192000" cy="406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latinLnBrk="0"/>
              <a:endParaRPr lang="en-AU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0B14A4-35E7-48FA-98BE-AD4CBD763445}"/>
                </a:ext>
              </a:extLst>
            </p:cNvPr>
            <p:cNvSpPr/>
            <p:nvPr userDrawn="1"/>
          </p:nvSpPr>
          <p:spPr>
            <a:xfrm>
              <a:off x="0" y="4287073"/>
              <a:ext cx="12192000" cy="1231900"/>
            </a:xfrm>
            <a:prstGeom prst="rect">
              <a:avLst/>
            </a:prstGeom>
            <a:solidFill>
              <a:srgbClr val="FFF4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latinLnBrk="0"/>
              <a:endParaRPr lang="en-AU" dirty="0"/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 eaLnBrk="0" latinLnBrk="0">
              <a:defRPr sz="48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21F89D-D2B7-4489-8C39-FDE105CC6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79848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DA4B71-04AC-4574-8D9F-E6AA7770F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5927" y="4482081"/>
            <a:ext cx="330459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39C0937-D915-49A3-8215-56D7BC88B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2955131" cy="307777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b="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F1B39545-3F28-4332-908C-95CAA8EE7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4032250" cy="461665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Name Surname, Division </a:t>
            </a:r>
          </a:p>
          <a:p>
            <a:pPr lvl="0"/>
            <a:r>
              <a:rPr lang="en-US"/>
              <a:t>January 2022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5927" y="4654550"/>
            <a:ext cx="3305175" cy="230832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E6EB7D6-D6BA-40D4-B07D-8B8E6ED42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2660"/>
      </p:ext>
    </p:extLst>
  </p:cSld>
  <p:clrMapOvr>
    <a:masterClrMapping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59058AD-7E8E-4068-BD36-787D1C15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19073"/>
            <a:ext cx="12192000" cy="5299900"/>
            <a:chOff x="0" y="219073"/>
            <a:chExt cx="12192000" cy="52999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86458-5C7B-4718-A5CE-D16BA0806A12}"/>
                </a:ext>
              </a:extLst>
            </p:cNvPr>
            <p:cNvSpPr/>
            <p:nvPr userDrawn="1"/>
          </p:nvSpPr>
          <p:spPr>
            <a:xfrm>
              <a:off x="0" y="219073"/>
              <a:ext cx="12192000" cy="40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latinLnBrk="0"/>
              <a:endParaRPr lang="en-AU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0B14A4-35E7-48FA-98BE-AD4CBD763445}"/>
                </a:ext>
              </a:extLst>
            </p:cNvPr>
            <p:cNvSpPr/>
            <p:nvPr userDrawn="1"/>
          </p:nvSpPr>
          <p:spPr>
            <a:xfrm>
              <a:off x="0" y="4287073"/>
              <a:ext cx="12192000" cy="1231900"/>
            </a:xfrm>
            <a:prstGeom prst="rect">
              <a:avLst/>
            </a:prstGeom>
            <a:solidFill>
              <a:srgbClr val="FFF4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latinLnBrk="0"/>
              <a:endParaRPr lang="en-AU" dirty="0"/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 eaLnBrk="0" latinLnBrk="0">
              <a:defRPr sz="48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21F89D-D2B7-4489-8C39-FDE105CC6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79848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DA4B71-04AC-4574-8D9F-E6AA7770F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5927" y="4482081"/>
            <a:ext cx="330459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39C0937-D915-49A3-8215-56D7BC88B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2955131" cy="307777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b="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F1B39545-3F28-4332-908C-95CAA8EE7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4032250" cy="461665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Name Surname, Division </a:t>
            </a:r>
          </a:p>
          <a:p>
            <a:pPr lvl="0"/>
            <a:r>
              <a:rPr lang="en-US"/>
              <a:t>January 2022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5927" y="4654550"/>
            <a:ext cx="3305175" cy="230832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E6EB7D6-D6BA-40D4-B07D-8B8E6ED42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5855"/>
      </p:ext>
    </p:extLst>
  </p:cSld>
  <p:clrMapOvr>
    <a:masterClrMapping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686458-5C7B-4718-A5CE-D16BA0806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3"/>
            <a:ext cx="12192000" cy="52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 eaLnBrk="0" latinLnBrk="0">
              <a:defRPr sz="48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21F89D-D2B7-4489-8C39-FDE105CC6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79848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DA4B71-04AC-4574-8D9F-E6AA7770F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5927" y="4482081"/>
            <a:ext cx="330459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39C0937-D915-49A3-8215-56D7BC88B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2955131" cy="307777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F1B39545-3F28-4332-908C-95CAA8EE7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4032250" cy="461665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Name Surname, Division </a:t>
            </a:r>
          </a:p>
          <a:p>
            <a:pPr lvl="0"/>
            <a:r>
              <a:rPr lang="en-US"/>
              <a:t>January 2022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5927" y="4654550"/>
            <a:ext cx="3305175" cy="230832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7F51BB8-75EB-4E81-A85B-59963442D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48865"/>
      </p:ext>
    </p:extLst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686458-5C7B-4718-A5CE-D16BA0806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3"/>
            <a:ext cx="12192000" cy="52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 eaLnBrk="0" latinLnBrk="0">
              <a:defRPr sz="48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21F89D-D2B7-4489-8C39-FDE105CC6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79848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DA4B71-04AC-4574-8D9F-E6AA7770F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5927" y="4482081"/>
            <a:ext cx="330459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39C0937-D915-49A3-8215-56D7BC88B2B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2955131" cy="307777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F1B39545-3F28-4332-908C-95CAA8EE7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4032250" cy="461665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Name Surname, Division </a:t>
            </a:r>
          </a:p>
          <a:p>
            <a:pPr lvl="0"/>
            <a:r>
              <a:rPr lang="en-US"/>
              <a:t>January 2022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5927" y="4654550"/>
            <a:ext cx="3305175" cy="230832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7F51BB8-75EB-4E81-A85B-59963442D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06813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B341FC2-16A9-4FBA-95DB-6A8B9848A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10971" y="219072"/>
            <a:ext cx="8341756" cy="63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9341FF3E-55B2-4B4D-92C0-07A14A50D5A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2"/>
            <a:ext cx="2510971" cy="6357600"/>
          </a:xfrm>
          <a:solidFill>
            <a:schemeClr val="bg2"/>
          </a:solidFill>
        </p:spPr>
        <p:txBody>
          <a:bodyPr lIns="360000" tIns="288000" rIns="180000" bIns="288000" anchor="ctr"/>
          <a:lstStyle>
            <a:lvl1pPr algn="l"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(395 x 1002 px)</a:t>
            </a:r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7306" y="1431215"/>
            <a:ext cx="7116866" cy="1477328"/>
          </a:xfrm>
        </p:spPr>
        <p:txBody>
          <a:bodyPr/>
          <a:lstStyle>
            <a:lvl1pPr eaLnBrk="0" latinLnBrk="0">
              <a:defRPr sz="48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2547" y="6122829"/>
            <a:ext cx="2109074" cy="246221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B1DB8B4-2564-4607-A71D-D91F6925A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3599" y="541338"/>
            <a:ext cx="626926" cy="68158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3F82B14-178A-4090-99D8-C3C750E4F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8316" y="536575"/>
            <a:ext cx="1666081" cy="33358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A3B812-523E-4327-B7C5-0EED54ED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88316" y="536575"/>
            <a:ext cx="0" cy="5778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A2F24D9D-76C9-4474-A6A2-EB401D23D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3880" y="4533248"/>
            <a:ext cx="3152745" cy="232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86781"/>
      </p:ext>
    </p:extLst>
  </p:cSld>
  <p:clrMapOvr>
    <a:masterClrMapping/>
  </p:clrMapOvr>
  <p:transition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765830-DC94-43AE-A997-B04098C7E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10971" y="219072"/>
            <a:ext cx="8341756" cy="635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A17E3BC-44C6-438C-810C-CCB1ECFCCD8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2"/>
            <a:ext cx="2510971" cy="6357600"/>
          </a:xfrm>
          <a:solidFill>
            <a:schemeClr val="bg2"/>
          </a:solidFill>
        </p:spPr>
        <p:txBody>
          <a:bodyPr lIns="360000" tIns="288000" rIns="180000" bIns="288000" anchor="ctr"/>
          <a:lstStyle>
            <a:lvl1pPr algn="l"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(395 x 1002 px)</a:t>
            </a:r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7306" y="1431215"/>
            <a:ext cx="7116866" cy="1477328"/>
          </a:xfrm>
        </p:spPr>
        <p:txBody>
          <a:bodyPr/>
          <a:lstStyle>
            <a:lvl1pPr eaLnBrk="0" latinLnBrk="0">
              <a:defRPr sz="48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2547" y="6122829"/>
            <a:ext cx="2109074" cy="246221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B1DB8B4-2564-4607-A71D-D91F6925A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3599" y="541338"/>
            <a:ext cx="626926" cy="68158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3F82B14-178A-4090-99D8-C3C750E4F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8316" y="536575"/>
            <a:ext cx="1666081" cy="33358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A3B812-523E-4327-B7C5-0EED54ED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88316" y="536575"/>
            <a:ext cx="0" cy="5778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4422AA29-9B1E-4EE1-9BD3-A4934C9CA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3880" y="4533248"/>
            <a:ext cx="3152745" cy="232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75856"/>
      </p:ext>
    </p:extLst>
  </p:cSld>
  <p:clrMapOvr>
    <a:masterClrMapping/>
  </p:clrMapOvr>
  <p:transition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9B21D7A-AB9E-4CD3-A958-EC790AF5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355897"/>
          </a:xfrm>
          <a:prstGeom prst="rect">
            <a:avLst/>
          </a:prstGeom>
          <a:solidFill>
            <a:srgbClr val="DBF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20F0BF-1B13-4F46-A974-10F49C7E1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633494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6" y="2072958"/>
            <a:ext cx="6107109" cy="1477328"/>
          </a:xfrm>
        </p:spPr>
        <p:txBody>
          <a:bodyPr/>
          <a:lstStyle>
            <a:lvl1pPr eaLnBrk="0" latinLnBrk="0">
              <a:lnSpc>
                <a:spcPct val="100000"/>
              </a:lnSpc>
              <a:defRPr sz="480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EA9CD119-E15A-4296-95B3-D7CC266C4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0887" y="6120759"/>
            <a:ext cx="1997342" cy="246221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6C5246-D6C4-45F8-B4BE-329928B0C3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40600" y="219072"/>
            <a:ext cx="4851399" cy="635589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(764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  <a:r>
              <a:rPr lang="en-US" altLang="ko-KR" dirty="0"/>
              <a:t>1001</a:t>
            </a:r>
            <a:r>
              <a:rPr lang="ko-KR" altLang="en-US" dirty="0"/>
              <a:t> </a:t>
            </a:r>
            <a:r>
              <a:rPr lang="en-US" altLang="ko-KR" dirty="0"/>
              <a:t>px)</a:t>
            </a:r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079E365-B29F-4FD0-8DF9-35FE6E565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84140"/>
      </p:ext>
    </p:extLst>
  </p:cSld>
  <p:clrMapOvr>
    <a:masterClrMapping/>
  </p:clrMapOvr>
  <p:transition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9B21D7A-AB9E-4CD3-A958-EC790AF5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355897"/>
          </a:xfrm>
          <a:prstGeom prst="rect">
            <a:avLst/>
          </a:prstGeom>
          <a:solidFill>
            <a:srgbClr val="FDE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079E365-B29F-4FD0-8DF9-35FE6E565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4B8E76-FAE7-4C1D-8481-523561443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633494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6" y="2072958"/>
            <a:ext cx="6107109" cy="1477328"/>
          </a:xfrm>
        </p:spPr>
        <p:txBody>
          <a:bodyPr/>
          <a:lstStyle>
            <a:lvl1pPr eaLnBrk="0" latinLnBrk="0">
              <a:lnSpc>
                <a:spcPct val="100000"/>
              </a:lnSpc>
              <a:defRPr sz="480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EA9CD119-E15A-4296-95B3-D7CC266C4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0887" y="6120759"/>
            <a:ext cx="1997342" cy="246221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6C5246-D6C4-45F8-B4BE-329928B0C3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40600" y="219072"/>
            <a:ext cx="4851399" cy="635589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(764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  <a:r>
              <a:rPr lang="en-US" altLang="ko-KR" dirty="0"/>
              <a:t>1001</a:t>
            </a:r>
            <a:r>
              <a:rPr lang="ko-KR" altLang="en-US" dirty="0"/>
              <a:t> </a:t>
            </a:r>
            <a:r>
              <a:rPr lang="en-US" altLang="ko-KR" dirty="0"/>
              <a:t>px)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07545807"/>
      </p:ext>
    </p:extLst>
  </p:cSld>
  <p:clrMapOvr>
    <a:masterClrMapping/>
  </p:clrMapOvr>
  <p:transition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FFB743B-81C1-4AB3-9508-CADC1DA5C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3"/>
            <a:ext cx="12192000" cy="52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A079E365-B29F-4FD0-8DF9-35FE6E565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95DDE74-5FCB-4D20-9522-2E2C888D3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9366" b="40244"/>
          <a:stretch/>
        </p:blipFill>
        <p:spPr>
          <a:xfrm>
            <a:off x="7605849" y="3327400"/>
            <a:ext cx="4586152" cy="3530600"/>
          </a:xfrm>
          <a:prstGeom prst="rect">
            <a:avLst/>
          </a:prstGeom>
        </p:spPr>
      </p:pic>
      <p:sp>
        <p:nvSpPr>
          <p:cNvPr id="24" name="Title 7">
            <a:extLst>
              <a:ext uri="{FF2B5EF4-FFF2-40B4-BE49-F238E27FC236}">
                <a16:creationId xmlns:a16="http://schemas.microsoft.com/office/drawing/2014/main" id="{ED5BDAA0-F4E2-4E94-BEF6-67F208B4E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 eaLnBrk="0" latinLnBrk="0">
              <a:defRPr sz="48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403A3A-C07F-413E-BDFB-1B2F7974C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329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5E8CDD3-F6AC-42BE-8691-73FFD8DE57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3293269" cy="307777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3F1826A2-80FB-46AD-93B5-A287204A94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3293268" cy="461665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Position and division</a:t>
            </a:r>
            <a:endParaRPr lang="en-AU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0F409A9-DBC3-4DEC-9545-34883975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60800" y="4482081"/>
            <a:ext cx="329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>
            <a:extLst>
              <a:ext uri="{FF2B5EF4-FFF2-40B4-BE49-F238E27FC236}">
                <a16:creationId xmlns:a16="http://schemas.microsoft.com/office/drawing/2014/main" id="{BE1F553C-4155-46E8-9575-910560631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949F162-5529-44CF-9505-76A88EE9C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5222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EA9CD119-E15A-4296-95B3-D7CC266C4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66956" y="6169667"/>
            <a:ext cx="1997342" cy="230832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2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</p:spTree>
    <p:extLst>
      <p:ext uri="{BB962C8B-B14F-4D97-AF65-F5344CB8AC3E}">
        <p14:creationId xmlns:p14="http://schemas.microsoft.com/office/powerpoint/2010/main" val="3129743859"/>
      </p:ext>
    </p:extLst>
  </p:cSld>
  <p:clrMapOvr>
    <a:masterClrMapping/>
  </p:clrMapOvr>
  <p:transition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FFB743B-81C1-4AB3-9508-CADC1DA5C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3"/>
            <a:ext cx="12192000" cy="52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A079E365-B29F-4FD0-8DF9-35FE6E565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  <p:sp>
        <p:nvSpPr>
          <p:cNvPr id="24" name="Title 7">
            <a:extLst>
              <a:ext uri="{FF2B5EF4-FFF2-40B4-BE49-F238E27FC236}">
                <a16:creationId xmlns:a16="http://schemas.microsoft.com/office/drawing/2014/main" id="{ED5BDAA0-F4E2-4E94-BEF6-67F208B4E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 eaLnBrk="0" latinLnBrk="0">
              <a:defRPr sz="48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403A3A-C07F-413E-BDFB-1B2F7974C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329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5E8CDD3-F6AC-42BE-8691-73FFD8DE57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3293269" cy="307777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3F1826A2-80FB-46AD-93B5-A287204A94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3293268" cy="461665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Position and division</a:t>
            </a:r>
            <a:endParaRPr lang="en-AU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0F409A9-DBC3-4DEC-9545-34883975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60800" y="4482081"/>
            <a:ext cx="329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>
            <a:extLst>
              <a:ext uri="{FF2B5EF4-FFF2-40B4-BE49-F238E27FC236}">
                <a16:creationId xmlns:a16="http://schemas.microsoft.com/office/drawing/2014/main" id="{BE1F553C-4155-46E8-9575-910560631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949F162-5529-44CF-9505-76A88EE9C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5222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EA9CD119-E15A-4296-95B3-D7CC266C4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66956" y="6169667"/>
            <a:ext cx="1997342" cy="230832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2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83BFD1E-B072-47F3-A4CB-F9539DE06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19366" b="40244"/>
          <a:stretch/>
        </p:blipFill>
        <p:spPr>
          <a:xfrm>
            <a:off x="7605849" y="3327400"/>
            <a:ext cx="4586152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9869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247A731-6690-4C1B-BC8A-E56339785AB7}"/>
              </a:ext>
            </a:extLst>
          </p:cNvPr>
          <p:cNvSpPr/>
          <p:nvPr userDrawn="1"/>
        </p:nvSpPr>
        <p:spPr>
          <a:xfrm>
            <a:off x="11339512" y="295275"/>
            <a:ext cx="280987" cy="1428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F6436F9-A223-4D35-BB88-A19D41C46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1564" b="33126"/>
          <a:stretch/>
        </p:blipFill>
        <p:spPr>
          <a:xfrm>
            <a:off x="7004837" y="3786461"/>
            <a:ext cx="5187163" cy="3071539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03653" cy="2785378"/>
          </a:xfrm>
        </p:spPr>
        <p:txBody>
          <a:bodyPr wrap="none">
            <a:spAutoFit/>
          </a:bodyPr>
          <a:lstStyle>
            <a:lvl1pPr eaLnBrk="0" latinLnBrk="0">
              <a:defRPr sz="18100" b="0">
                <a:solidFill>
                  <a:schemeClr val="tx1"/>
                </a:solidFill>
                <a:latin typeface="Public Sans (NSW)" pitchFamily="2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 eaLnBrk="0" latinLnBrk="0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233689"/>
      </p:ext>
    </p:extLst>
  </p:cSld>
  <p:clrMapOvr>
    <a:masterClrMapping/>
  </p:clrMapOvr>
  <p:transition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9D7A7A-A10D-4208-BAF6-3074AECD0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410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29" name="Graphic 28" descr="Graphic: Transport Taxis Trains Trucks">
            <a:extLst>
              <a:ext uri="{FF2B5EF4-FFF2-40B4-BE49-F238E27FC236}">
                <a16:creationId xmlns:a16="http://schemas.microsoft.com/office/drawing/2014/main" id="{907DA743-929A-40F0-9910-1A89B8C917A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226"/>
          <a:stretch>
            <a:fillRect/>
          </a:stretch>
        </p:blipFill>
        <p:spPr>
          <a:xfrm>
            <a:off x="369888" y="2558087"/>
            <a:ext cx="11822113" cy="1454400"/>
          </a:xfrm>
          <a:custGeom>
            <a:avLst/>
            <a:gdLst>
              <a:gd name="connsiteX0" fmla="*/ 0 w 11822113"/>
              <a:gd name="connsiteY0" fmla="*/ 0 h 1454400"/>
              <a:gd name="connsiteX1" fmla="*/ 11822113 w 11822113"/>
              <a:gd name="connsiteY1" fmla="*/ 0 h 1454400"/>
              <a:gd name="connsiteX2" fmla="*/ 11822113 w 11822113"/>
              <a:gd name="connsiteY2" fmla="*/ 1454400 h 1454400"/>
              <a:gd name="connsiteX3" fmla="*/ 0 w 11822113"/>
              <a:gd name="connsiteY3" fmla="*/ 1454400 h 14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2113" h="1454400">
                <a:moveTo>
                  <a:pt x="0" y="0"/>
                </a:moveTo>
                <a:lnTo>
                  <a:pt x="11822113" y="0"/>
                </a:lnTo>
                <a:lnTo>
                  <a:pt x="11822113" y="1454400"/>
                </a:lnTo>
                <a:lnTo>
                  <a:pt x="0" y="14544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7C1F15-6E1F-4A71-9060-FDEDCCA44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29824" y="219072"/>
            <a:ext cx="2162175" cy="6410328"/>
          </a:xfrm>
          <a:prstGeom prst="rect">
            <a:avLst/>
          </a:prstGeom>
          <a:solidFill>
            <a:srgbClr val="DBF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6C14663-11C3-4A6B-97FA-DB5FDC596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3599" y="541338"/>
            <a:ext cx="626926" cy="68158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B86CB6-7E27-4CF5-B4BF-4019FF067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7" y="536575"/>
            <a:ext cx="96599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3E6CBF64-1808-4260-B66B-5D7A0C476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F75999-4DD8-46A0-B94B-0D13BCBA7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1310" y="2309811"/>
            <a:ext cx="2615746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C5550B-B764-4BEE-8E84-935DC5838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610097"/>
            <a:ext cx="5172075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E7A864-2168-4F12-8412-DD44041FA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437563" y="4525819"/>
            <a:ext cx="1598401" cy="2131200"/>
            <a:chOff x="8437563" y="4525819"/>
            <a:chExt cx="1598401" cy="2131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92F276-4E6A-4FEC-930E-3AB87F808EFC}"/>
                </a:ext>
              </a:extLst>
            </p:cNvPr>
            <p:cNvSpPr/>
            <p:nvPr userDrawn="1"/>
          </p:nvSpPr>
          <p:spPr>
            <a:xfrm>
              <a:off x="8437564" y="4525819"/>
              <a:ext cx="1598400" cy="2131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latinLnBrk="0"/>
              <a:endParaRPr lang="en-AU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B2569FA-0776-4406-831B-5F942846AF43}"/>
                </a:ext>
              </a:extLst>
            </p:cNvPr>
            <p:cNvCxnSpPr/>
            <p:nvPr userDrawn="1"/>
          </p:nvCxnSpPr>
          <p:spPr>
            <a:xfrm>
              <a:off x="8437563" y="47922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28F4B72-B39E-4FD3-B001-B201A8D9E430}"/>
                </a:ext>
              </a:extLst>
            </p:cNvPr>
            <p:cNvCxnSpPr/>
            <p:nvPr userDrawn="1"/>
          </p:nvCxnSpPr>
          <p:spPr>
            <a:xfrm>
              <a:off x="8437563" y="50586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E7BE41B-2331-485C-AC96-B2F770F9D5B0}"/>
                </a:ext>
              </a:extLst>
            </p:cNvPr>
            <p:cNvCxnSpPr/>
            <p:nvPr userDrawn="1"/>
          </p:nvCxnSpPr>
          <p:spPr>
            <a:xfrm>
              <a:off x="8437563" y="53250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6E0A033-025A-4A6B-99AC-4F6F4E830E6D}"/>
                </a:ext>
              </a:extLst>
            </p:cNvPr>
            <p:cNvCxnSpPr/>
            <p:nvPr userDrawn="1"/>
          </p:nvCxnSpPr>
          <p:spPr>
            <a:xfrm>
              <a:off x="8437563" y="55914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464E3C1-7F2A-4C4E-A605-9CC1FDE452EF}"/>
                </a:ext>
              </a:extLst>
            </p:cNvPr>
            <p:cNvCxnSpPr/>
            <p:nvPr userDrawn="1"/>
          </p:nvCxnSpPr>
          <p:spPr>
            <a:xfrm>
              <a:off x="8437563" y="58578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3B80D4-34FA-4694-A0DF-7C455FF98132}"/>
                </a:ext>
              </a:extLst>
            </p:cNvPr>
            <p:cNvCxnSpPr/>
            <p:nvPr userDrawn="1"/>
          </p:nvCxnSpPr>
          <p:spPr>
            <a:xfrm>
              <a:off x="8437563" y="61242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712017-4F29-42EE-8217-10395EBE06DA}"/>
                </a:ext>
              </a:extLst>
            </p:cNvPr>
            <p:cNvCxnSpPr/>
            <p:nvPr userDrawn="1"/>
          </p:nvCxnSpPr>
          <p:spPr>
            <a:xfrm>
              <a:off x="8437563" y="63906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8478A88-A4D9-479D-98C0-FC35DB4F1ACD}"/>
                </a:ext>
              </a:extLst>
            </p:cNvPr>
            <p:cNvCxnSpPr/>
            <p:nvPr userDrawn="1"/>
          </p:nvCxnSpPr>
          <p:spPr>
            <a:xfrm>
              <a:off x="87039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733447-6A7B-46EA-BD9F-CFF6DAA91614}"/>
                </a:ext>
              </a:extLst>
            </p:cNvPr>
            <p:cNvCxnSpPr/>
            <p:nvPr userDrawn="1"/>
          </p:nvCxnSpPr>
          <p:spPr>
            <a:xfrm>
              <a:off x="89703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8EC1A35-CD34-4F78-BE51-8BE5B7D418EA}"/>
                </a:ext>
              </a:extLst>
            </p:cNvPr>
            <p:cNvCxnSpPr/>
            <p:nvPr userDrawn="1"/>
          </p:nvCxnSpPr>
          <p:spPr>
            <a:xfrm>
              <a:off x="92367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7237639-9BD4-4022-8A15-17629C9A0EA5}"/>
                </a:ext>
              </a:extLst>
            </p:cNvPr>
            <p:cNvCxnSpPr/>
            <p:nvPr userDrawn="1"/>
          </p:nvCxnSpPr>
          <p:spPr>
            <a:xfrm>
              <a:off x="95031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B03F4EF-6851-4A2D-ACE4-C9E13A716CCF}"/>
                </a:ext>
              </a:extLst>
            </p:cNvPr>
            <p:cNvCxnSpPr/>
            <p:nvPr userDrawn="1"/>
          </p:nvCxnSpPr>
          <p:spPr>
            <a:xfrm>
              <a:off x="97695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4333286"/>
      </p:ext>
    </p:extLst>
  </p:cSld>
  <p:clrMapOvr>
    <a:masterClrMapping/>
  </p:clrMapOvr>
  <p:transition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9D7A7A-A10D-4208-BAF6-3074AECD0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410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31" name="Graphic 30" descr="Graphic: Transport Taxis Trains Trucks">
            <a:extLst>
              <a:ext uri="{FF2B5EF4-FFF2-40B4-BE49-F238E27FC236}">
                <a16:creationId xmlns:a16="http://schemas.microsoft.com/office/drawing/2014/main" id="{D84437A2-77EA-4AE2-9FB6-4060D6268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226"/>
          <a:stretch>
            <a:fillRect/>
          </a:stretch>
        </p:blipFill>
        <p:spPr>
          <a:xfrm>
            <a:off x="369888" y="2558087"/>
            <a:ext cx="11822113" cy="1454400"/>
          </a:xfrm>
          <a:custGeom>
            <a:avLst/>
            <a:gdLst>
              <a:gd name="connsiteX0" fmla="*/ 0 w 11822113"/>
              <a:gd name="connsiteY0" fmla="*/ 0 h 1454400"/>
              <a:gd name="connsiteX1" fmla="*/ 11822113 w 11822113"/>
              <a:gd name="connsiteY1" fmla="*/ 0 h 1454400"/>
              <a:gd name="connsiteX2" fmla="*/ 11822113 w 11822113"/>
              <a:gd name="connsiteY2" fmla="*/ 1454400 h 1454400"/>
              <a:gd name="connsiteX3" fmla="*/ 0 w 11822113"/>
              <a:gd name="connsiteY3" fmla="*/ 1454400 h 14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2113" h="1454400">
                <a:moveTo>
                  <a:pt x="0" y="0"/>
                </a:moveTo>
                <a:lnTo>
                  <a:pt x="11822113" y="0"/>
                </a:lnTo>
                <a:lnTo>
                  <a:pt x="11822113" y="1454400"/>
                </a:lnTo>
                <a:lnTo>
                  <a:pt x="0" y="14544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7C1F15-6E1F-4A71-9060-FDEDCCA44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29824" y="219072"/>
            <a:ext cx="2162175" cy="6410328"/>
          </a:xfrm>
          <a:prstGeom prst="rect">
            <a:avLst/>
          </a:prstGeom>
          <a:solidFill>
            <a:srgbClr val="CB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6C14663-11C3-4A6B-97FA-DB5FDC596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3599" y="541338"/>
            <a:ext cx="626926" cy="68158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B86CB6-7E27-4CF5-B4BF-4019FF067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7" y="536575"/>
            <a:ext cx="96599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3E6CBF64-1808-4260-B66B-5D7A0C476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F75999-4DD8-46A0-B94B-0D13BCBA7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1310" y="2309811"/>
            <a:ext cx="2615746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C5550B-B764-4BEE-8E84-935DC5838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610097"/>
            <a:ext cx="5172075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E7A864-2168-4F12-8412-DD44041FA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437563" y="4525819"/>
            <a:ext cx="1598401" cy="2131200"/>
            <a:chOff x="8437563" y="4525819"/>
            <a:chExt cx="1598401" cy="2131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92F276-4E6A-4FEC-930E-3AB87F808EFC}"/>
                </a:ext>
              </a:extLst>
            </p:cNvPr>
            <p:cNvSpPr/>
            <p:nvPr userDrawn="1"/>
          </p:nvSpPr>
          <p:spPr>
            <a:xfrm>
              <a:off x="8437564" y="4525819"/>
              <a:ext cx="1598400" cy="2131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eaLnBrk="0" latinLnBrk="0"/>
              <a:endParaRPr lang="en-AU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B2569FA-0776-4406-831B-5F942846AF43}"/>
                </a:ext>
              </a:extLst>
            </p:cNvPr>
            <p:cNvCxnSpPr/>
            <p:nvPr userDrawn="1"/>
          </p:nvCxnSpPr>
          <p:spPr>
            <a:xfrm>
              <a:off x="8437563" y="47922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28F4B72-B39E-4FD3-B001-B201A8D9E430}"/>
                </a:ext>
              </a:extLst>
            </p:cNvPr>
            <p:cNvCxnSpPr/>
            <p:nvPr userDrawn="1"/>
          </p:nvCxnSpPr>
          <p:spPr>
            <a:xfrm>
              <a:off x="8437563" y="50586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E7BE41B-2331-485C-AC96-B2F770F9D5B0}"/>
                </a:ext>
              </a:extLst>
            </p:cNvPr>
            <p:cNvCxnSpPr/>
            <p:nvPr userDrawn="1"/>
          </p:nvCxnSpPr>
          <p:spPr>
            <a:xfrm>
              <a:off x="8437563" y="53250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6E0A033-025A-4A6B-99AC-4F6F4E830E6D}"/>
                </a:ext>
              </a:extLst>
            </p:cNvPr>
            <p:cNvCxnSpPr/>
            <p:nvPr userDrawn="1"/>
          </p:nvCxnSpPr>
          <p:spPr>
            <a:xfrm>
              <a:off x="8437563" y="55914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464E3C1-7F2A-4C4E-A605-9CC1FDE452EF}"/>
                </a:ext>
              </a:extLst>
            </p:cNvPr>
            <p:cNvCxnSpPr/>
            <p:nvPr userDrawn="1"/>
          </p:nvCxnSpPr>
          <p:spPr>
            <a:xfrm>
              <a:off x="8437563" y="58578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3B80D4-34FA-4694-A0DF-7C455FF98132}"/>
                </a:ext>
              </a:extLst>
            </p:cNvPr>
            <p:cNvCxnSpPr/>
            <p:nvPr userDrawn="1"/>
          </p:nvCxnSpPr>
          <p:spPr>
            <a:xfrm>
              <a:off x="8437563" y="61242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712017-4F29-42EE-8217-10395EBE06DA}"/>
                </a:ext>
              </a:extLst>
            </p:cNvPr>
            <p:cNvCxnSpPr/>
            <p:nvPr userDrawn="1"/>
          </p:nvCxnSpPr>
          <p:spPr>
            <a:xfrm>
              <a:off x="8437563" y="63906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8478A88-A4D9-479D-98C0-FC35DB4F1ACD}"/>
                </a:ext>
              </a:extLst>
            </p:cNvPr>
            <p:cNvCxnSpPr/>
            <p:nvPr userDrawn="1"/>
          </p:nvCxnSpPr>
          <p:spPr>
            <a:xfrm>
              <a:off x="87039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733447-6A7B-46EA-BD9F-CFF6DAA91614}"/>
                </a:ext>
              </a:extLst>
            </p:cNvPr>
            <p:cNvCxnSpPr/>
            <p:nvPr userDrawn="1"/>
          </p:nvCxnSpPr>
          <p:spPr>
            <a:xfrm>
              <a:off x="89703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8EC1A35-CD34-4F78-BE51-8BE5B7D418EA}"/>
                </a:ext>
              </a:extLst>
            </p:cNvPr>
            <p:cNvCxnSpPr/>
            <p:nvPr userDrawn="1"/>
          </p:nvCxnSpPr>
          <p:spPr>
            <a:xfrm>
              <a:off x="92367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7237639-9BD4-4022-8A15-17629C9A0EA5}"/>
                </a:ext>
              </a:extLst>
            </p:cNvPr>
            <p:cNvCxnSpPr/>
            <p:nvPr userDrawn="1"/>
          </p:nvCxnSpPr>
          <p:spPr>
            <a:xfrm>
              <a:off x="95031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B03F4EF-6851-4A2D-ACE4-C9E13A716CCF}"/>
                </a:ext>
              </a:extLst>
            </p:cNvPr>
            <p:cNvCxnSpPr/>
            <p:nvPr userDrawn="1"/>
          </p:nvCxnSpPr>
          <p:spPr>
            <a:xfrm>
              <a:off x="97695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3221311"/>
      </p:ext>
    </p:extLst>
  </p:cSld>
  <p:clrMapOvr>
    <a:masterClrMapping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D31E3E4-5771-49B7-86F5-4BB070B5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2192000" cy="641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5041373-EF91-4773-9746-36E1E53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9366" b="40244"/>
          <a:stretch/>
        </p:blipFill>
        <p:spPr>
          <a:xfrm>
            <a:off x="6589486" y="2544963"/>
            <a:ext cx="5602517" cy="43130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C884E1-2FED-4033-A2A3-470222E4A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5CA43B5-AE3B-4A3E-B715-ACF72D53FB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378" y="539659"/>
            <a:ext cx="1465200" cy="400110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Acknowledgement of Country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DE2205FB-4D74-4AAD-AC18-CC348443A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78" y="2602607"/>
            <a:ext cx="6601279" cy="2072170"/>
          </a:xfrm>
        </p:spPr>
        <p:txBody>
          <a:bodyPr wrap="square">
            <a:spAutoFit/>
          </a:bodyPr>
          <a:lstStyle>
            <a:lvl1pPr eaLnBrk="0" latinLnBrk="0">
              <a:lnSpc>
                <a:spcPct val="105000"/>
              </a:lnSpc>
              <a:defRPr sz="26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AU" noProof="0"/>
              <a:t>Transport pays respects to Elders past and present, and recognise and celebrate the diversity of Aboriginal peoples and their ongoing cultures and connections to the lands and waters of NSW.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8BE7-6ADE-4295-A03E-7BEE1E6ABC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0">
              <a:defRPr>
                <a:solidFill>
                  <a:schemeClr val="bg1"/>
                </a:solidFill>
              </a:defRPr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9544712"/>
      </p:ext>
    </p:extLst>
  </p:cSld>
  <p:clrMapOvr>
    <a:masterClrMapping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D31E3E4-5771-49B7-86F5-4BB070B5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410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F9E80F7-63E4-4111-8031-0BD7EAD0A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9366" b="40244"/>
          <a:stretch/>
        </p:blipFill>
        <p:spPr>
          <a:xfrm>
            <a:off x="7505700" y="3390900"/>
            <a:ext cx="4686303" cy="346710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C884E1-2FED-4033-A2A3-470222E4A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5CA43B5-AE3B-4A3E-B715-ACF72D53FB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378" y="539659"/>
            <a:ext cx="1465200" cy="400110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Acknowledgement of Country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DE2205FB-4D74-4AAD-AC18-CC348443A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78" y="2602607"/>
            <a:ext cx="6601279" cy="2072170"/>
          </a:xfrm>
        </p:spPr>
        <p:txBody>
          <a:bodyPr wrap="square">
            <a:spAutoFit/>
          </a:bodyPr>
          <a:lstStyle>
            <a:lvl1pPr eaLnBrk="0" latinLnBrk="0">
              <a:lnSpc>
                <a:spcPct val="105000"/>
              </a:lnSpc>
              <a:defRPr sz="26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AU" noProof="0"/>
              <a:t>Transport pays respects to Elders past and present, and recognise and celebrate the diversity of Aboriginal peoples and their ongoing cultures and connections to the lands and waters of NSW.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8BE7-6ADE-4295-A03E-7BEE1E6A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0">
              <a:defRPr>
                <a:solidFill>
                  <a:schemeClr val="bg1"/>
                </a:solidFill>
              </a:defRPr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6688345"/>
      </p:ext>
    </p:extLst>
  </p:cSld>
  <p:clrMapOvr>
    <a:masterClrMapping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raphic 52">
            <a:extLst>
              <a:ext uri="{FF2B5EF4-FFF2-40B4-BE49-F238E27FC236}">
                <a16:creationId xmlns:a16="http://schemas.microsoft.com/office/drawing/2014/main" id="{CF4D94A1-7987-4D1F-8550-BD9F4DAB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19072"/>
            <a:ext cx="12192000" cy="64103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C884E1-2FED-4033-A2A3-470222E4A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1905000"/>
            <a:ext cx="0" cy="29956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5CA43B5-AE3B-4A3E-B715-ACF72D53FB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309" y="1905000"/>
            <a:ext cx="1465200" cy="40011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Acknowledgement of Country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DE2205FB-4D74-4AAD-AC18-CC348443A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0154" y="1857375"/>
            <a:ext cx="6238646" cy="1912768"/>
          </a:xfrm>
        </p:spPr>
        <p:txBody>
          <a:bodyPr wrap="square">
            <a:spAutoFit/>
          </a:bodyPr>
          <a:lstStyle>
            <a:lvl1pPr latinLnBrk="0">
              <a:lnSpc>
                <a:spcPct val="105000"/>
              </a:lnSpc>
              <a:defRPr sz="24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AU" noProof="0"/>
              <a:t>Transport pays respects to Elders past and present, and recognise and celebrate the diversity of Aboriginal peoples and their ongoing cultures and connections to the lands and waters of NSW.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8BE7-6ADE-4295-A03E-7BEE1E6A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D261ABF-9013-4FA8-A4F5-08E84AE12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24968" y="1905000"/>
            <a:ext cx="0" cy="34718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512754"/>
      </p:ext>
    </p:extLst>
  </p:cSld>
  <p:clrMapOvr>
    <a:masterClrMapping/>
  </p:clrMapOvr>
  <p:transition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26E88D5C-72CF-4D7F-8EB5-1693AB273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493" b="32781"/>
          <a:stretch/>
        </p:blipFill>
        <p:spPr>
          <a:xfrm>
            <a:off x="0" y="841828"/>
            <a:ext cx="6863938" cy="57875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C1608B-031A-4439-BEB0-A3289600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43400" y="219071"/>
            <a:ext cx="7848600" cy="641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5CA43B5-AE3B-4A3E-B715-ACF72D53FB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0150" y="533400"/>
            <a:ext cx="1465200" cy="400110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Acknowledgement of Country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DE2205FB-4D74-4AAD-AC18-CC348443A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4047" y="2597604"/>
            <a:ext cx="6625503" cy="2072170"/>
          </a:xfrm>
        </p:spPr>
        <p:txBody>
          <a:bodyPr wrap="square">
            <a:spAutoFit/>
          </a:bodyPr>
          <a:lstStyle>
            <a:lvl1pPr eaLnBrk="0" latinLnBrk="0">
              <a:lnSpc>
                <a:spcPct val="105000"/>
              </a:lnSpc>
              <a:defRPr sz="260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r>
              <a:rPr lang="en-AU" noProof="0"/>
              <a:t>Transport pays respects to Elders past and present, and recognise and celebrate the diversity of Aboriginal peoples and their ongoing cultures and connections to the lands and waters of NSW.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8BE7-6ADE-4295-A03E-7BEE1E6A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latinLnBrk="0">
              <a:defRPr/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D5604A-A935-441C-90EE-1EC839386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10150" y="1323975"/>
            <a:ext cx="65913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709F16-496C-4399-A563-3EDA145C3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10150" y="5524500"/>
            <a:ext cx="65913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782613F-BEDB-49F7-BAD3-37AD07D67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10150" y="1323975"/>
            <a:ext cx="662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DB404B-131A-4E8F-AD20-AEE882E63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10150" y="5524500"/>
            <a:ext cx="662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463431"/>
      </p:ext>
    </p:extLst>
  </p:cSld>
  <p:clrMapOvr>
    <a:masterClrMapping/>
  </p:clrMapOvr>
  <p:transition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806DEC0-476C-42FC-8920-D275639CF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410328"/>
          </a:xfrm>
          <a:prstGeom prst="rect">
            <a:avLst/>
          </a:prstGeom>
          <a:solidFill>
            <a:srgbClr val="FFF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A28FE3-4061-42F7-B1BB-28319458C1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536575"/>
            <a:ext cx="5929313" cy="1107996"/>
          </a:xfrm>
        </p:spPr>
        <p:txBody>
          <a:bodyPr/>
          <a:lstStyle>
            <a:lvl1pPr eaLnBrk="0" latinLnBrk="0"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7807C6-C34F-439A-8420-A34210A0F30E}"/>
              </a:ext>
            </a:extLst>
          </p:cNvPr>
          <p:cNvGrpSpPr/>
          <p:nvPr userDrawn="1"/>
        </p:nvGrpSpPr>
        <p:grpSpPr>
          <a:xfrm>
            <a:off x="8877045" y="3409694"/>
            <a:ext cx="3313172" cy="3451423"/>
            <a:chOff x="8877045" y="3409694"/>
            <a:chExt cx="3313172" cy="34514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E9232C7-0AB6-490B-BECC-040D9684E66D}"/>
                </a:ext>
              </a:extLst>
            </p:cNvPr>
            <p:cNvSpPr/>
            <p:nvPr/>
          </p:nvSpPr>
          <p:spPr>
            <a:xfrm>
              <a:off x="8877045" y="3409694"/>
              <a:ext cx="3312853" cy="3451104"/>
            </a:xfrm>
            <a:custGeom>
              <a:avLst/>
              <a:gdLst>
                <a:gd name="connsiteX0" fmla="*/ 3311455 w 3312853"/>
                <a:gd name="connsiteY0" fmla="*/ 3450567 h 3451104"/>
                <a:gd name="connsiteX1" fmla="*/ 3311455 w 3312853"/>
                <a:gd name="connsiteY1" fmla="*/ -538 h 3451104"/>
                <a:gd name="connsiteX2" fmla="*/ 2119626 w 3312853"/>
                <a:gd name="connsiteY2" fmla="*/ 882025 h 3451104"/>
                <a:gd name="connsiteX3" fmla="*/ 1320535 w 3312853"/>
                <a:gd name="connsiteY3" fmla="*/ 1809823 h 3451104"/>
                <a:gd name="connsiteX4" fmla="*/ 847253 w 3312853"/>
                <a:gd name="connsiteY4" fmla="*/ 2541474 h 3451104"/>
                <a:gd name="connsiteX5" fmla="*/ 281018 w 3312853"/>
                <a:gd name="connsiteY5" fmla="*/ 3031362 h 3451104"/>
                <a:gd name="connsiteX6" fmla="*/ -1399 w 3312853"/>
                <a:gd name="connsiteY6" fmla="*/ 3450376 h 3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2853" h="3451104">
                  <a:moveTo>
                    <a:pt x="3311455" y="3450567"/>
                  </a:moveTo>
                  <a:lnTo>
                    <a:pt x="3311455" y="-538"/>
                  </a:lnTo>
                  <a:cubicBezTo>
                    <a:pt x="2984120" y="536813"/>
                    <a:pt x="2703993" y="847542"/>
                    <a:pt x="2119626" y="882025"/>
                  </a:cubicBezTo>
                  <a:cubicBezTo>
                    <a:pt x="1726761" y="905247"/>
                    <a:pt x="1357118" y="1285833"/>
                    <a:pt x="1320535" y="1809823"/>
                  </a:cubicBezTo>
                  <a:cubicBezTo>
                    <a:pt x="1298522" y="2125896"/>
                    <a:pt x="1150601" y="2380447"/>
                    <a:pt x="847253" y="2541474"/>
                  </a:cubicBezTo>
                  <a:cubicBezTo>
                    <a:pt x="521191" y="2702247"/>
                    <a:pt x="442236" y="2821410"/>
                    <a:pt x="281018" y="3031362"/>
                  </a:cubicBezTo>
                  <a:cubicBezTo>
                    <a:pt x="178523" y="3165223"/>
                    <a:pt x="84235" y="3305191"/>
                    <a:pt x="-1399" y="3450376"/>
                  </a:cubicBezTo>
                  <a:close/>
                </a:path>
              </a:pathLst>
            </a:custGeom>
            <a:solidFill>
              <a:srgbClr val="FBAC23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877D641-65F1-4C18-8EF3-3916E54EC678}"/>
                </a:ext>
              </a:extLst>
            </p:cNvPr>
            <p:cNvSpPr/>
            <p:nvPr/>
          </p:nvSpPr>
          <p:spPr>
            <a:xfrm>
              <a:off x="10568623" y="5163240"/>
              <a:ext cx="1621275" cy="1697558"/>
            </a:xfrm>
            <a:custGeom>
              <a:avLst/>
              <a:gdLst>
                <a:gd name="connsiteX0" fmla="*/ 1619876 w 1621275"/>
                <a:gd name="connsiteY0" fmla="*/ -538 h 1697558"/>
                <a:gd name="connsiteX1" fmla="*/ 1502112 w 1621275"/>
                <a:gd name="connsiteY1" fmla="*/ 101830 h 1697558"/>
                <a:gd name="connsiteX2" fmla="*/ 1427038 w 1621275"/>
                <a:gd name="connsiteY2" fmla="*/ 195799 h 1697558"/>
                <a:gd name="connsiteX3" fmla="*/ 974051 w 1621275"/>
                <a:gd name="connsiteY3" fmla="*/ 356127 h 1697558"/>
                <a:gd name="connsiteX4" fmla="*/ 447644 w 1621275"/>
                <a:gd name="connsiteY4" fmla="*/ 567288 h 1697558"/>
                <a:gd name="connsiteX5" fmla="*/ 321545 w 1621275"/>
                <a:gd name="connsiteY5" fmla="*/ 1073399 h 1697558"/>
                <a:gd name="connsiteX6" fmla="*/ 239982 w 1621275"/>
                <a:gd name="connsiteY6" fmla="*/ 1487514 h 1697558"/>
                <a:gd name="connsiteX7" fmla="*/ -1399 w 1621275"/>
                <a:gd name="connsiteY7" fmla="*/ 1697021 h 1697558"/>
                <a:gd name="connsiteX8" fmla="*/ 61523 w 1621275"/>
                <a:gd name="connsiteY8" fmla="*/ 1697021 h 1697558"/>
                <a:gd name="connsiteX9" fmla="*/ 264286 w 1621275"/>
                <a:gd name="connsiteY9" fmla="*/ 1503802 h 1697558"/>
                <a:gd name="connsiteX10" fmla="*/ 350811 w 1621275"/>
                <a:gd name="connsiteY10" fmla="*/ 1073145 h 1697558"/>
                <a:gd name="connsiteX11" fmla="*/ 470547 w 1621275"/>
                <a:gd name="connsiteY11" fmla="*/ 585547 h 1697558"/>
                <a:gd name="connsiteX12" fmla="*/ 972079 w 1621275"/>
                <a:gd name="connsiteY12" fmla="*/ 385329 h 1697558"/>
                <a:gd name="connsiteX13" fmla="*/ 1450451 w 1621275"/>
                <a:gd name="connsiteY13" fmla="*/ 213550 h 1697558"/>
                <a:gd name="connsiteX14" fmla="*/ 1524125 w 1621275"/>
                <a:gd name="connsiteY14" fmla="*/ 121298 h 1697558"/>
                <a:gd name="connsiteX15" fmla="*/ 1619558 w 1621275"/>
                <a:gd name="connsiteY15" fmla="*/ 35218 h 16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1275" h="1697558">
                  <a:moveTo>
                    <a:pt x="1619876" y="-538"/>
                  </a:moveTo>
                  <a:cubicBezTo>
                    <a:pt x="1575977" y="27825"/>
                    <a:pt x="1536341" y="62289"/>
                    <a:pt x="1502112" y="101830"/>
                  </a:cubicBezTo>
                  <a:cubicBezTo>
                    <a:pt x="1472147" y="136059"/>
                    <a:pt x="1448225" y="167806"/>
                    <a:pt x="1427038" y="195799"/>
                  </a:cubicBezTo>
                  <a:cubicBezTo>
                    <a:pt x="1335614" y="316681"/>
                    <a:pt x="1289742" y="377631"/>
                    <a:pt x="974051" y="356127"/>
                  </a:cubicBezTo>
                  <a:cubicBezTo>
                    <a:pt x="710847" y="338185"/>
                    <a:pt x="592765" y="385584"/>
                    <a:pt x="447644" y="567288"/>
                  </a:cubicBezTo>
                  <a:cubicBezTo>
                    <a:pt x="318937" y="728506"/>
                    <a:pt x="320400" y="903847"/>
                    <a:pt x="321545" y="1073399"/>
                  </a:cubicBezTo>
                  <a:cubicBezTo>
                    <a:pt x="322690" y="1221957"/>
                    <a:pt x="323772" y="1362179"/>
                    <a:pt x="239982" y="1487514"/>
                  </a:cubicBezTo>
                  <a:cubicBezTo>
                    <a:pt x="158037" y="1609986"/>
                    <a:pt x="72083" y="1661075"/>
                    <a:pt x="-1399" y="1697021"/>
                  </a:cubicBezTo>
                  <a:lnTo>
                    <a:pt x="61523" y="1697021"/>
                  </a:lnTo>
                  <a:cubicBezTo>
                    <a:pt x="125908" y="1660120"/>
                    <a:pt x="196210" y="1605533"/>
                    <a:pt x="264286" y="1503802"/>
                  </a:cubicBezTo>
                  <a:cubicBezTo>
                    <a:pt x="353356" y="1371023"/>
                    <a:pt x="351956" y="1219603"/>
                    <a:pt x="350811" y="1073145"/>
                  </a:cubicBezTo>
                  <a:cubicBezTo>
                    <a:pt x="349538" y="908746"/>
                    <a:pt x="348266" y="738685"/>
                    <a:pt x="470547" y="585547"/>
                  </a:cubicBezTo>
                  <a:cubicBezTo>
                    <a:pt x="609879" y="411032"/>
                    <a:pt x="717654" y="368024"/>
                    <a:pt x="972079" y="385329"/>
                  </a:cubicBezTo>
                  <a:cubicBezTo>
                    <a:pt x="1303549" y="407915"/>
                    <a:pt x="1355718" y="338822"/>
                    <a:pt x="1450451" y="213550"/>
                  </a:cubicBezTo>
                  <a:cubicBezTo>
                    <a:pt x="1471256" y="185938"/>
                    <a:pt x="1494987" y="154700"/>
                    <a:pt x="1524125" y="121298"/>
                  </a:cubicBezTo>
                  <a:cubicBezTo>
                    <a:pt x="1552246" y="88775"/>
                    <a:pt x="1584312" y="59859"/>
                    <a:pt x="1619558" y="35218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E50BC03-D6C8-4289-9FA8-8B6223D2C61A}"/>
                </a:ext>
              </a:extLst>
            </p:cNvPr>
            <p:cNvSpPr/>
            <p:nvPr/>
          </p:nvSpPr>
          <p:spPr>
            <a:xfrm>
              <a:off x="10273609" y="5004949"/>
              <a:ext cx="1916290" cy="1855849"/>
            </a:xfrm>
            <a:custGeom>
              <a:avLst/>
              <a:gdLst>
                <a:gd name="connsiteX0" fmla="*/ 1914891 w 1916290"/>
                <a:gd name="connsiteY0" fmla="*/ -538 h 1855849"/>
                <a:gd name="connsiteX1" fmla="*/ 1790765 w 1916290"/>
                <a:gd name="connsiteY1" fmla="*/ 129951 h 1855849"/>
                <a:gd name="connsiteX2" fmla="*/ 1601298 w 1916290"/>
                <a:gd name="connsiteY2" fmla="*/ 326352 h 1855849"/>
                <a:gd name="connsiteX3" fmla="*/ 1145575 w 1916290"/>
                <a:gd name="connsiteY3" fmla="*/ 435909 h 1855849"/>
                <a:gd name="connsiteX4" fmla="*/ 948793 w 1916290"/>
                <a:gd name="connsiteY4" fmla="*/ 416313 h 1855849"/>
                <a:gd name="connsiteX5" fmla="*/ 641118 w 1916290"/>
                <a:gd name="connsiteY5" fmla="*/ 609342 h 1855849"/>
                <a:gd name="connsiteX6" fmla="*/ 512347 w 1916290"/>
                <a:gd name="connsiteY6" fmla="*/ 1049732 h 1855849"/>
                <a:gd name="connsiteX7" fmla="*/ 144931 w 1916290"/>
                <a:gd name="connsiteY7" fmla="*/ 1763633 h 1855849"/>
                <a:gd name="connsiteX8" fmla="*/ -1399 w 1916290"/>
                <a:gd name="connsiteY8" fmla="*/ 1855312 h 1855849"/>
                <a:gd name="connsiteX9" fmla="*/ 45744 w 1916290"/>
                <a:gd name="connsiteY9" fmla="*/ 1855312 h 1855849"/>
                <a:gd name="connsiteX10" fmla="*/ 156765 w 1916290"/>
                <a:gd name="connsiteY10" fmla="*/ 1790291 h 1855849"/>
                <a:gd name="connsiteX11" fmla="*/ 541295 w 1916290"/>
                <a:gd name="connsiteY11" fmla="*/ 1053231 h 1855849"/>
                <a:gd name="connsiteX12" fmla="*/ 666184 w 1916290"/>
                <a:gd name="connsiteY12" fmla="*/ 624229 h 1855849"/>
                <a:gd name="connsiteX13" fmla="*/ 948093 w 1916290"/>
                <a:gd name="connsiteY13" fmla="*/ 445579 h 1855849"/>
                <a:gd name="connsiteX14" fmla="*/ 1141249 w 1916290"/>
                <a:gd name="connsiteY14" fmla="*/ 464665 h 1855849"/>
                <a:gd name="connsiteX15" fmla="*/ 1621148 w 1916290"/>
                <a:gd name="connsiteY15" fmla="*/ 347538 h 1855849"/>
                <a:gd name="connsiteX16" fmla="*/ 1812332 w 1916290"/>
                <a:gd name="connsiteY16" fmla="*/ 149483 h 1855849"/>
                <a:gd name="connsiteX17" fmla="*/ 1914764 w 1916290"/>
                <a:gd name="connsiteY17" fmla="*/ 40244 h 185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16290" h="1855849">
                  <a:moveTo>
                    <a:pt x="1914891" y="-538"/>
                  </a:moveTo>
                  <a:cubicBezTo>
                    <a:pt x="1875318" y="37190"/>
                    <a:pt x="1834664" y="81789"/>
                    <a:pt x="1790765" y="129951"/>
                  </a:cubicBezTo>
                  <a:cubicBezTo>
                    <a:pt x="1735668" y="190519"/>
                    <a:pt x="1673128" y="259103"/>
                    <a:pt x="1601298" y="326352"/>
                  </a:cubicBezTo>
                  <a:cubicBezTo>
                    <a:pt x="1438681" y="478599"/>
                    <a:pt x="1309338" y="459958"/>
                    <a:pt x="1145575" y="435909"/>
                  </a:cubicBezTo>
                  <a:cubicBezTo>
                    <a:pt x="1084053" y="426938"/>
                    <a:pt x="1020431" y="417649"/>
                    <a:pt x="948793" y="416313"/>
                  </a:cubicBezTo>
                  <a:cubicBezTo>
                    <a:pt x="821549" y="413959"/>
                    <a:pt x="717782" y="478917"/>
                    <a:pt x="641118" y="609342"/>
                  </a:cubicBezTo>
                  <a:cubicBezTo>
                    <a:pt x="578005" y="716672"/>
                    <a:pt x="534741" y="864783"/>
                    <a:pt x="512347" y="1049732"/>
                  </a:cubicBezTo>
                  <a:cubicBezTo>
                    <a:pt x="465140" y="1440307"/>
                    <a:pt x="344958" y="1673863"/>
                    <a:pt x="144931" y="1763633"/>
                  </a:cubicBezTo>
                  <a:cubicBezTo>
                    <a:pt x="91933" y="1786919"/>
                    <a:pt x="42627" y="1817775"/>
                    <a:pt x="-1399" y="1855312"/>
                  </a:cubicBezTo>
                  <a:lnTo>
                    <a:pt x="45744" y="1855312"/>
                  </a:lnTo>
                  <a:cubicBezTo>
                    <a:pt x="80227" y="1829545"/>
                    <a:pt x="117446" y="1807723"/>
                    <a:pt x="156765" y="1790291"/>
                  </a:cubicBezTo>
                  <a:cubicBezTo>
                    <a:pt x="366717" y="1696003"/>
                    <a:pt x="492751" y="1454876"/>
                    <a:pt x="541295" y="1053231"/>
                  </a:cubicBezTo>
                  <a:cubicBezTo>
                    <a:pt x="562863" y="875090"/>
                    <a:pt x="606062" y="726533"/>
                    <a:pt x="666184" y="624229"/>
                  </a:cubicBezTo>
                  <a:cubicBezTo>
                    <a:pt x="737123" y="503348"/>
                    <a:pt x="831983" y="443416"/>
                    <a:pt x="948093" y="445579"/>
                  </a:cubicBezTo>
                  <a:cubicBezTo>
                    <a:pt x="1018077" y="446915"/>
                    <a:pt x="1080617" y="456077"/>
                    <a:pt x="1141249" y="464665"/>
                  </a:cubicBezTo>
                  <a:cubicBezTo>
                    <a:pt x="1305966" y="488651"/>
                    <a:pt x="1448225" y="509201"/>
                    <a:pt x="1621148" y="347538"/>
                  </a:cubicBezTo>
                  <a:cubicBezTo>
                    <a:pt x="1693869" y="279526"/>
                    <a:pt x="1756791" y="210433"/>
                    <a:pt x="1812332" y="149483"/>
                  </a:cubicBezTo>
                  <a:cubicBezTo>
                    <a:pt x="1848406" y="109910"/>
                    <a:pt x="1882317" y="73137"/>
                    <a:pt x="1914764" y="40244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BD9F99-4D92-49BC-9517-54AE14747B53}"/>
                </a:ext>
              </a:extLst>
            </p:cNvPr>
            <p:cNvSpPr/>
            <p:nvPr/>
          </p:nvSpPr>
          <p:spPr>
            <a:xfrm>
              <a:off x="10856321" y="5363395"/>
              <a:ext cx="1333577" cy="1497722"/>
            </a:xfrm>
            <a:custGeom>
              <a:avLst/>
              <a:gdLst>
                <a:gd name="connsiteX0" fmla="*/ 1332178 w 1333577"/>
                <a:gd name="connsiteY0" fmla="*/ -538 h 1497722"/>
                <a:gd name="connsiteX1" fmla="*/ 1182285 w 1333577"/>
                <a:gd name="connsiteY1" fmla="*/ 140957 h 1497722"/>
                <a:gd name="connsiteX2" fmla="*/ 747875 w 1333577"/>
                <a:gd name="connsiteY2" fmla="*/ 218131 h 1497722"/>
                <a:gd name="connsiteX3" fmla="*/ 504903 w 1333577"/>
                <a:gd name="connsiteY3" fmla="*/ 215331 h 1497722"/>
                <a:gd name="connsiteX4" fmla="*/ 201809 w 1333577"/>
                <a:gd name="connsiteY4" fmla="*/ 413832 h 1497722"/>
                <a:gd name="connsiteX5" fmla="*/ 145949 w 1333577"/>
                <a:gd name="connsiteY5" fmla="*/ 992791 h 1497722"/>
                <a:gd name="connsiteX6" fmla="*/ 162682 w 1333577"/>
                <a:gd name="connsiteY6" fmla="*/ 1357980 h 1497722"/>
                <a:gd name="connsiteX7" fmla="*/ -1399 w 1333577"/>
                <a:gd name="connsiteY7" fmla="*/ 1497185 h 1497722"/>
                <a:gd name="connsiteX8" fmla="*/ 58533 w 1333577"/>
                <a:gd name="connsiteY8" fmla="*/ 1497185 h 1497722"/>
                <a:gd name="connsiteX9" fmla="*/ 220959 w 1333577"/>
                <a:gd name="connsiteY9" fmla="*/ 1225838 h 1497722"/>
                <a:gd name="connsiteX10" fmla="*/ 173688 w 1333577"/>
                <a:gd name="connsiteY10" fmla="*/ 983438 h 1497722"/>
                <a:gd name="connsiteX11" fmla="*/ 225985 w 1333577"/>
                <a:gd name="connsiteY11" fmla="*/ 430628 h 1497722"/>
                <a:gd name="connsiteX12" fmla="*/ 506366 w 1333577"/>
                <a:gd name="connsiteY12" fmla="*/ 244915 h 1497722"/>
                <a:gd name="connsiteX13" fmla="*/ 746666 w 1333577"/>
                <a:gd name="connsiteY13" fmla="*/ 247715 h 1497722"/>
                <a:gd name="connsiteX14" fmla="*/ 1203344 w 1333577"/>
                <a:gd name="connsiteY14" fmla="*/ 161698 h 1497722"/>
                <a:gd name="connsiteX15" fmla="*/ 1332178 w 1333577"/>
                <a:gd name="connsiteY15" fmla="*/ 38590 h 149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3577" h="1497722">
                  <a:moveTo>
                    <a:pt x="1332178" y="-538"/>
                  </a:moveTo>
                  <a:cubicBezTo>
                    <a:pt x="1287643" y="37636"/>
                    <a:pt x="1237382" y="84207"/>
                    <a:pt x="1182285" y="140957"/>
                  </a:cubicBezTo>
                  <a:cubicBezTo>
                    <a:pt x="1093214" y="232955"/>
                    <a:pt x="933142" y="226083"/>
                    <a:pt x="747875" y="218131"/>
                  </a:cubicBezTo>
                  <a:cubicBezTo>
                    <a:pt x="668793" y="214759"/>
                    <a:pt x="586976" y="211259"/>
                    <a:pt x="504903" y="215331"/>
                  </a:cubicBezTo>
                  <a:cubicBezTo>
                    <a:pt x="399291" y="220612"/>
                    <a:pt x="280382" y="298549"/>
                    <a:pt x="201809" y="413832"/>
                  </a:cubicBezTo>
                  <a:cubicBezTo>
                    <a:pt x="139141" y="505829"/>
                    <a:pt x="48544" y="703375"/>
                    <a:pt x="145949" y="992791"/>
                  </a:cubicBezTo>
                  <a:cubicBezTo>
                    <a:pt x="200855" y="1155854"/>
                    <a:pt x="206326" y="1275336"/>
                    <a:pt x="162682" y="1357980"/>
                  </a:cubicBezTo>
                  <a:cubicBezTo>
                    <a:pt x="127308" y="1424910"/>
                    <a:pt x="63113" y="1462638"/>
                    <a:pt x="-1399" y="1497185"/>
                  </a:cubicBezTo>
                  <a:lnTo>
                    <a:pt x="58533" y="1497185"/>
                  </a:lnTo>
                  <a:cubicBezTo>
                    <a:pt x="144295" y="1446288"/>
                    <a:pt x="220895" y="1376303"/>
                    <a:pt x="220959" y="1225838"/>
                  </a:cubicBezTo>
                  <a:cubicBezTo>
                    <a:pt x="220959" y="1161452"/>
                    <a:pt x="206962" y="1082307"/>
                    <a:pt x="173688" y="983438"/>
                  </a:cubicBezTo>
                  <a:cubicBezTo>
                    <a:pt x="80355" y="706365"/>
                    <a:pt x="166371" y="518108"/>
                    <a:pt x="225985" y="430628"/>
                  </a:cubicBezTo>
                  <a:cubicBezTo>
                    <a:pt x="286299" y="342130"/>
                    <a:pt x="396365" y="250387"/>
                    <a:pt x="506366" y="244915"/>
                  </a:cubicBezTo>
                  <a:cubicBezTo>
                    <a:pt x="587103" y="240844"/>
                    <a:pt x="668221" y="244343"/>
                    <a:pt x="746666" y="247715"/>
                  </a:cubicBezTo>
                  <a:cubicBezTo>
                    <a:pt x="938931" y="255922"/>
                    <a:pt x="1104985" y="263048"/>
                    <a:pt x="1203344" y="161698"/>
                  </a:cubicBezTo>
                  <a:cubicBezTo>
                    <a:pt x="1250233" y="113282"/>
                    <a:pt x="1293242" y="72628"/>
                    <a:pt x="1332178" y="38590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931EA49-87EF-45ED-B74B-D76E077916F0}"/>
                </a:ext>
              </a:extLst>
            </p:cNvPr>
            <p:cNvSpPr/>
            <p:nvPr/>
          </p:nvSpPr>
          <p:spPr>
            <a:xfrm>
              <a:off x="9836972" y="4848885"/>
              <a:ext cx="2353118" cy="2012168"/>
            </a:xfrm>
            <a:custGeom>
              <a:avLst/>
              <a:gdLst>
                <a:gd name="connsiteX0" fmla="*/ 2351528 w 2353118"/>
                <a:gd name="connsiteY0" fmla="*/ -538 h 2012168"/>
                <a:gd name="connsiteX1" fmla="*/ 2128152 w 2353118"/>
                <a:gd name="connsiteY1" fmla="*/ 194591 h 2012168"/>
                <a:gd name="connsiteX2" fmla="*/ 1731469 w 2353118"/>
                <a:gd name="connsiteY2" fmla="*/ 479044 h 2012168"/>
                <a:gd name="connsiteX3" fmla="*/ 1482262 w 2353118"/>
                <a:gd name="connsiteY3" fmla="*/ 463329 h 2012168"/>
                <a:gd name="connsiteX4" fmla="*/ 1116309 w 2353118"/>
                <a:gd name="connsiteY4" fmla="*/ 481398 h 2012168"/>
                <a:gd name="connsiteX5" fmla="*/ 870474 w 2353118"/>
                <a:gd name="connsiteY5" fmla="*/ 1287296 h 2012168"/>
                <a:gd name="connsiteX6" fmla="*/ 684571 w 2353118"/>
                <a:gd name="connsiteY6" fmla="*/ 1745373 h 2012168"/>
                <a:gd name="connsiteX7" fmla="*/ 229866 w 2353118"/>
                <a:gd name="connsiteY7" fmla="*/ 1932676 h 2012168"/>
                <a:gd name="connsiteX8" fmla="*/ -1399 w 2353118"/>
                <a:gd name="connsiteY8" fmla="*/ 2011631 h 2012168"/>
                <a:gd name="connsiteX9" fmla="*/ 63558 w 2353118"/>
                <a:gd name="connsiteY9" fmla="*/ 2011631 h 2012168"/>
                <a:gd name="connsiteX10" fmla="*/ 235337 w 2353118"/>
                <a:gd name="connsiteY10" fmla="*/ 1961434 h 2012168"/>
                <a:gd name="connsiteX11" fmla="*/ 899867 w 2353118"/>
                <a:gd name="connsiteY11" fmla="*/ 1289777 h 2012168"/>
                <a:gd name="connsiteX12" fmla="*/ 1132024 w 2353118"/>
                <a:gd name="connsiteY12" fmla="*/ 506528 h 2012168"/>
                <a:gd name="connsiteX13" fmla="*/ 1476282 w 2353118"/>
                <a:gd name="connsiteY13" fmla="*/ 492150 h 2012168"/>
                <a:gd name="connsiteX14" fmla="*/ 1740058 w 2353118"/>
                <a:gd name="connsiteY14" fmla="*/ 507356 h 2012168"/>
                <a:gd name="connsiteX15" fmla="*/ 2148701 w 2353118"/>
                <a:gd name="connsiteY15" fmla="*/ 215840 h 2012168"/>
                <a:gd name="connsiteX16" fmla="*/ 2351719 w 2353118"/>
                <a:gd name="connsiteY16" fmla="*/ 35282 h 201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3118" h="2012168">
                  <a:moveTo>
                    <a:pt x="2351528" y="-538"/>
                  </a:moveTo>
                  <a:cubicBezTo>
                    <a:pt x="2273273" y="54050"/>
                    <a:pt x="2200107" y="124925"/>
                    <a:pt x="2128152" y="194591"/>
                  </a:cubicBezTo>
                  <a:cubicBezTo>
                    <a:pt x="2006315" y="312609"/>
                    <a:pt x="1880026" y="434636"/>
                    <a:pt x="1731469" y="479044"/>
                  </a:cubicBezTo>
                  <a:cubicBezTo>
                    <a:pt x="1657350" y="501121"/>
                    <a:pt x="1572415" y="482734"/>
                    <a:pt x="1482262" y="463329"/>
                  </a:cubicBezTo>
                  <a:cubicBezTo>
                    <a:pt x="1359154" y="436735"/>
                    <a:pt x="1231847" y="409187"/>
                    <a:pt x="1116309" y="481398"/>
                  </a:cubicBezTo>
                  <a:cubicBezTo>
                    <a:pt x="939186" y="592100"/>
                    <a:pt x="908266" y="790282"/>
                    <a:pt x="870474" y="1287296"/>
                  </a:cubicBezTo>
                  <a:cubicBezTo>
                    <a:pt x="854441" y="1498203"/>
                    <a:pt x="795401" y="1643579"/>
                    <a:pt x="684571" y="1745373"/>
                  </a:cubicBezTo>
                  <a:cubicBezTo>
                    <a:pt x="586785" y="1834826"/>
                    <a:pt x="446562" y="1892594"/>
                    <a:pt x="229866" y="1932676"/>
                  </a:cubicBezTo>
                  <a:cubicBezTo>
                    <a:pt x="134370" y="1950300"/>
                    <a:pt x="57324" y="1976576"/>
                    <a:pt x="-1399" y="2011631"/>
                  </a:cubicBezTo>
                  <a:lnTo>
                    <a:pt x="63558" y="2011631"/>
                  </a:lnTo>
                  <a:cubicBezTo>
                    <a:pt x="118782" y="1988537"/>
                    <a:pt x="176360" y="1971677"/>
                    <a:pt x="235337" y="1961434"/>
                  </a:cubicBezTo>
                  <a:cubicBezTo>
                    <a:pt x="619486" y="1890368"/>
                    <a:pt x="864685" y="1753263"/>
                    <a:pt x="899867" y="1289777"/>
                  </a:cubicBezTo>
                  <a:cubicBezTo>
                    <a:pt x="936832" y="803516"/>
                    <a:pt x="966416" y="609978"/>
                    <a:pt x="1132024" y="506528"/>
                  </a:cubicBezTo>
                  <a:cubicBezTo>
                    <a:pt x="1237509" y="440616"/>
                    <a:pt x="1358899" y="466828"/>
                    <a:pt x="1476282" y="492150"/>
                  </a:cubicBezTo>
                  <a:cubicBezTo>
                    <a:pt x="1570124" y="512446"/>
                    <a:pt x="1658686" y="531595"/>
                    <a:pt x="1740058" y="507356"/>
                  </a:cubicBezTo>
                  <a:cubicBezTo>
                    <a:pt x="1895677" y="460912"/>
                    <a:pt x="2024320" y="336340"/>
                    <a:pt x="2148701" y="215840"/>
                  </a:cubicBezTo>
                  <a:cubicBezTo>
                    <a:pt x="2216713" y="149992"/>
                    <a:pt x="2282943" y="85924"/>
                    <a:pt x="2351719" y="35282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8F5E32-1C9A-4153-A480-157DD25538B9}"/>
                </a:ext>
              </a:extLst>
            </p:cNvPr>
            <p:cNvSpPr/>
            <p:nvPr/>
          </p:nvSpPr>
          <p:spPr>
            <a:xfrm>
              <a:off x="11144475" y="5603631"/>
              <a:ext cx="1045424" cy="1257167"/>
            </a:xfrm>
            <a:custGeom>
              <a:avLst/>
              <a:gdLst>
                <a:gd name="connsiteX0" fmla="*/ 1044025 w 1045424"/>
                <a:gd name="connsiteY0" fmla="*/ -538 h 1257167"/>
                <a:gd name="connsiteX1" fmla="*/ 971687 w 1045424"/>
                <a:gd name="connsiteY1" fmla="*/ 33564 h 1257167"/>
                <a:gd name="connsiteX2" fmla="*/ 619158 w 1045424"/>
                <a:gd name="connsiteY2" fmla="*/ 71100 h 1257167"/>
                <a:gd name="connsiteX3" fmla="*/ 149120 w 1045424"/>
                <a:gd name="connsiteY3" fmla="*/ 139303 h 1257167"/>
                <a:gd name="connsiteX4" fmla="*/ 46625 w 1045424"/>
                <a:gd name="connsiteY4" fmla="*/ 710373 h 1257167"/>
                <a:gd name="connsiteX5" fmla="*/ 64376 w 1045424"/>
                <a:gd name="connsiteY5" fmla="*/ 758408 h 1257167"/>
                <a:gd name="connsiteX6" fmla="*/ 119663 w 1045424"/>
                <a:gd name="connsiteY6" fmla="*/ 1247023 h 1257167"/>
                <a:gd name="connsiteX7" fmla="*/ 116100 w 1045424"/>
                <a:gd name="connsiteY7" fmla="*/ 1256630 h 1257167"/>
                <a:gd name="connsiteX8" fmla="*/ 147275 w 1045424"/>
                <a:gd name="connsiteY8" fmla="*/ 1256630 h 1257167"/>
                <a:gd name="connsiteX9" fmla="*/ 91860 w 1045424"/>
                <a:gd name="connsiteY9" fmla="*/ 748228 h 1257167"/>
                <a:gd name="connsiteX10" fmla="*/ 74110 w 1045424"/>
                <a:gd name="connsiteY10" fmla="*/ 700321 h 1257167"/>
                <a:gd name="connsiteX11" fmla="*/ 31038 w 1045424"/>
                <a:gd name="connsiteY11" fmla="*/ 390228 h 1257167"/>
                <a:gd name="connsiteX12" fmla="*/ 163053 w 1045424"/>
                <a:gd name="connsiteY12" fmla="*/ 165070 h 1257167"/>
                <a:gd name="connsiteX13" fmla="*/ 618522 w 1045424"/>
                <a:gd name="connsiteY13" fmla="*/ 100367 h 1257167"/>
                <a:gd name="connsiteX14" fmla="*/ 984029 w 1045424"/>
                <a:gd name="connsiteY14" fmla="*/ 60094 h 1257167"/>
                <a:gd name="connsiteX15" fmla="*/ 1044025 w 1045424"/>
                <a:gd name="connsiteY15" fmla="*/ 31846 h 125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5424" h="1257167">
                  <a:moveTo>
                    <a:pt x="1044025" y="-538"/>
                  </a:moveTo>
                  <a:cubicBezTo>
                    <a:pt x="1020421" y="10723"/>
                    <a:pt x="996181" y="22175"/>
                    <a:pt x="971687" y="33564"/>
                  </a:cubicBezTo>
                  <a:cubicBezTo>
                    <a:pt x="878417" y="76890"/>
                    <a:pt x="752510" y="74091"/>
                    <a:pt x="619158" y="71100"/>
                  </a:cubicBezTo>
                  <a:cubicBezTo>
                    <a:pt x="456731" y="67474"/>
                    <a:pt x="288770" y="63720"/>
                    <a:pt x="149120" y="139303"/>
                  </a:cubicBezTo>
                  <a:cubicBezTo>
                    <a:pt x="-29403" y="235881"/>
                    <a:pt x="-29022" y="503029"/>
                    <a:pt x="46625" y="710373"/>
                  </a:cubicBezTo>
                  <a:cubicBezTo>
                    <a:pt x="52606" y="726724"/>
                    <a:pt x="58522" y="742693"/>
                    <a:pt x="64376" y="758408"/>
                  </a:cubicBezTo>
                  <a:cubicBezTo>
                    <a:pt x="129397" y="933495"/>
                    <a:pt x="180676" y="1071809"/>
                    <a:pt x="119663" y="1247023"/>
                  </a:cubicBezTo>
                  <a:cubicBezTo>
                    <a:pt x="118518" y="1250332"/>
                    <a:pt x="117309" y="1253386"/>
                    <a:pt x="116100" y="1256630"/>
                  </a:cubicBezTo>
                  <a:lnTo>
                    <a:pt x="147275" y="1256630"/>
                  </a:lnTo>
                  <a:cubicBezTo>
                    <a:pt x="211851" y="1071427"/>
                    <a:pt x="158854" y="928850"/>
                    <a:pt x="91860" y="748228"/>
                  </a:cubicBezTo>
                  <a:cubicBezTo>
                    <a:pt x="86007" y="732577"/>
                    <a:pt x="80090" y="716608"/>
                    <a:pt x="74110" y="700321"/>
                  </a:cubicBezTo>
                  <a:cubicBezTo>
                    <a:pt x="35937" y="596299"/>
                    <a:pt x="20413" y="483243"/>
                    <a:pt x="31038" y="390228"/>
                  </a:cubicBezTo>
                  <a:cubicBezTo>
                    <a:pt x="39563" y="315472"/>
                    <a:pt x="69211" y="215713"/>
                    <a:pt x="163053" y="165070"/>
                  </a:cubicBezTo>
                  <a:cubicBezTo>
                    <a:pt x="295832" y="93177"/>
                    <a:pt x="459849" y="96868"/>
                    <a:pt x="618522" y="100367"/>
                  </a:cubicBezTo>
                  <a:cubicBezTo>
                    <a:pt x="755373" y="103420"/>
                    <a:pt x="884588" y="106347"/>
                    <a:pt x="984029" y="60094"/>
                  </a:cubicBezTo>
                  <a:cubicBezTo>
                    <a:pt x="1004325" y="50678"/>
                    <a:pt x="1024366" y="41007"/>
                    <a:pt x="1044025" y="31846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B29430B-767F-49DD-8DEE-35F42EC54291}"/>
                </a:ext>
              </a:extLst>
            </p:cNvPr>
            <p:cNvSpPr/>
            <p:nvPr/>
          </p:nvSpPr>
          <p:spPr>
            <a:xfrm>
              <a:off x="11868828" y="6062854"/>
              <a:ext cx="321071" cy="797945"/>
            </a:xfrm>
            <a:custGeom>
              <a:avLst/>
              <a:gdLst>
                <a:gd name="connsiteX0" fmla="*/ 203562 w 321071"/>
                <a:gd name="connsiteY0" fmla="*/ 42025 h 797945"/>
                <a:gd name="connsiteX1" fmla="*/ 319672 w 321071"/>
                <a:gd name="connsiteY1" fmla="*/ 30383 h 797945"/>
                <a:gd name="connsiteX2" fmla="*/ 319672 w 321071"/>
                <a:gd name="connsiteY2" fmla="*/ -538 h 797945"/>
                <a:gd name="connsiteX3" fmla="*/ 205661 w 321071"/>
                <a:gd name="connsiteY3" fmla="*/ 12823 h 797945"/>
                <a:gd name="connsiteX4" fmla="*/ 27520 w 321071"/>
                <a:gd name="connsiteY4" fmla="*/ 61621 h 797945"/>
                <a:gd name="connsiteX5" fmla="*/ 50361 w 321071"/>
                <a:gd name="connsiteY5" fmla="*/ 414086 h 797945"/>
                <a:gd name="connsiteX6" fmla="*/ 98077 w 321071"/>
                <a:gd name="connsiteY6" fmla="*/ 797408 h 797945"/>
                <a:gd name="connsiteX7" fmla="*/ 127343 w 321071"/>
                <a:gd name="connsiteY7" fmla="*/ 797408 h 797945"/>
                <a:gd name="connsiteX8" fmla="*/ 78291 w 321071"/>
                <a:gd name="connsiteY8" fmla="*/ 405370 h 797945"/>
                <a:gd name="connsiteX9" fmla="*/ 50487 w 321071"/>
                <a:gd name="connsiteY9" fmla="*/ 79817 h 797945"/>
                <a:gd name="connsiteX10" fmla="*/ 203562 w 321071"/>
                <a:gd name="connsiteY10" fmla="*/ 42025 h 79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1071" h="797945">
                  <a:moveTo>
                    <a:pt x="203562" y="42025"/>
                  </a:moveTo>
                  <a:cubicBezTo>
                    <a:pt x="242626" y="44876"/>
                    <a:pt x="281944" y="40931"/>
                    <a:pt x="319672" y="30383"/>
                  </a:cubicBezTo>
                  <a:lnTo>
                    <a:pt x="319672" y="-538"/>
                  </a:lnTo>
                  <a:cubicBezTo>
                    <a:pt x="282835" y="11042"/>
                    <a:pt x="244153" y="15571"/>
                    <a:pt x="205661" y="12823"/>
                  </a:cubicBezTo>
                  <a:cubicBezTo>
                    <a:pt x="115891" y="6461"/>
                    <a:pt x="59331" y="21730"/>
                    <a:pt x="27520" y="61621"/>
                  </a:cubicBezTo>
                  <a:cubicBezTo>
                    <a:pt x="-17015" y="117990"/>
                    <a:pt x="-10653" y="220103"/>
                    <a:pt x="50361" y="414086"/>
                  </a:cubicBezTo>
                  <a:cubicBezTo>
                    <a:pt x="92415" y="548074"/>
                    <a:pt x="100876" y="687660"/>
                    <a:pt x="98077" y="797408"/>
                  </a:cubicBezTo>
                  <a:lnTo>
                    <a:pt x="127343" y="797408"/>
                  </a:lnTo>
                  <a:cubicBezTo>
                    <a:pt x="130078" y="684861"/>
                    <a:pt x="120981" y="542412"/>
                    <a:pt x="78291" y="405370"/>
                  </a:cubicBezTo>
                  <a:cubicBezTo>
                    <a:pt x="21476" y="224238"/>
                    <a:pt x="13141" y="126897"/>
                    <a:pt x="50487" y="79817"/>
                  </a:cubicBezTo>
                  <a:cubicBezTo>
                    <a:pt x="75746" y="48260"/>
                    <a:pt x="124289" y="36236"/>
                    <a:pt x="203562" y="42025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017A42B-BF32-40DD-B9A2-B8CFC811AA6A}"/>
                </a:ext>
              </a:extLst>
            </p:cNvPr>
            <p:cNvSpPr/>
            <p:nvPr/>
          </p:nvSpPr>
          <p:spPr>
            <a:xfrm>
              <a:off x="11401379" y="5843377"/>
              <a:ext cx="788711" cy="1017676"/>
            </a:xfrm>
            <a:custGeom>
              <a:avLst/>
              <a:gdLst>
                <a:gd name="connsiteX0" fmla="*/ 787121 w 788711"/>
                <a:gd name="connsiteY0" fmla="*/ 79161 h 1017676"/>
                <a:gd name="connsiteX1" fmla="*/ 610443 w 788711"/>
                <a:gd name="connsiteY1" fmla="*/ 99966 h 1017676"/>
                <a:gd name="connsiteX2" fmla="*/ 414742 w 788711"/>
                <a:gd name="connsiteY2" fmla="*/ 54667 h 1017676"/>
                <a:gd name="connsiteX3" fmla="*/ 42490 w 788711"/>
                <a:gd name="connsiteY3" fmla="*/ 20566 h 1017676"/>
                <a:gd name="connsiteX4" fmla="*/ 564 w 788711"/>
                <a:gd name="connsiteY4" fmla="*/ 87623 h 1017676"/>
                <a:gd name="connsiteX5" fmla="*/ 195565 w 788711"/>
                <a:gd name="connsiteY5" fmla="*/ 373921 h 1017676"/>
                <a:gd name="connsiteX6" fmla="*/ 356210 w 788711"/>
                <a:gd name="connsiteY6" fmla="*/ 540483 h 1017676"/>
                <a:gd name="connsiteX7" fmla="*/ 445980 w 788711"/>
                <a:gd name="connsiteY7" fmla="*/ 1017139 h 1017676"/>
                <a:gd name="connsiteX8" fmla="*/ 475374 w 788711"/>
                <a:gd name="connsiteY8" fmla="*/ 1017139 h 1017676"/>
                <a:gd name="connsiteX9" fmla="*/ 382740 w 788711"/>
                <a:gd name="connsiteY9" fmla="*/ 528077 h 1017676"/>
                <a:gd name="connsiteX10" fmla="*/ 214142 w 788711"/>
                <a:gd name="connsiteY10" fmla="*/ 351272 h 1017676"/>
                <a:gd name="connsiteX11" fmla="*/ 29638 w 788711"/>
                <a:gd name="connsiteY11" fmla="*/ 92522 h 1017676"/>
                <a:gd name="connsiteX12" fmla="*/ 58523 w 788711"/>
                <a:gd name="connsiteY12" fmla="*/ 45442 h 1017676"/>
                <a:gd name="connsiteX13" fmla="*/ 407235 w 788711"/>
                <a:gd name="connsiteY13" fmla="*/ 83169 h 1017676"/>
                <a:gd name="connsiteX14" fmla="*/ 607007 w 788711"/>
                <a:gd name="connsiteY14" fmla="*/ 129232 h 1017676"/>
                <a:gd name="connsiteX15" fmla="*/ 787312 w 788711"/>
                <a:gd name="connsiteY15" fmla="*/ 110145 h 10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88711" h="1017676">
                  <a:moveTo>
                    <a:pt x="787121" y="79161"/>
                  </a:moveTo>
                  <a:cubicBezTo>
                    <a:pt x="728589" y="96848"/>
                    <a:pt x="667003" y="107028"/>
                    <a:pt x="610443" y="99966"/>
                  </a:cubicBezTo>
                  <a:cubicBezTo>
                    <a:pt x="555855" y="93094"/>
                    <a:pt x="487334" y="74517"/>
                    <a:pt x="414742" y="54667"/>
                  </a:cubicBezTo>
                  <a:cubicBezTo>
                    <a:pt x="267839" y="14649"/>
                    <a:pt x="115719" y="-26706"/>
                    <a:pt x="42490" y="20566"/>
                  </a:cubicBezTo>
                  <a:cubicBezTo>
                    <a:pt x="19269" y="35631"/>
                    <a:pt x="3936" y="60176"/>
                    <a:pt x="564" y="87623"/>
                  </a:cubicBezTo>
                  <a:cubicBezTo>
                    <a:pt x="-17377" y="198834"/>
                    <a:pt x="90843" y="287714"/>
                    <a:pt x="195565" y="373921"/>
                  </a:cubicBezTo>
                  <a:cubicBezTo>
                    <a:pt x="264722" y="430672"/>
                    <a:pt x="329998" y="484242"/>
                    <a:pt x="356210" y="540483"/>
                  </a:cubicBezTo>
                  <a:cubicBezTo>
                    <a:pt x="409779" y="655003"/>
                    <a:pt x="461822" y="806550"/>
                    <a:pt x="445980" y="1017139"/>
                  </a:cubicBezTo>
                  <a:lnTo>
                    <a:pt x="475374" y="1017139"/>
                  </a:lnTo>
                  <a:cubicBezTo>
                    <a:pt x="491279" y="801460"/>
                    <a:pt x="437773" y="646159"/>
                    <a:pt x="382740" y="528077"/>
                  </a:cubicBezTo>
                  <a:cubicBezTo>
                    <a:pt x="353729" y="465855"/>
                    <a:pt x="285907" y="410186"/>
                    <a:pt x="214142" y="351272"/>
                  </a:cubicBezTo>
                  <a:cubicBezTo>
                    <a:pt x="115846" y="270600"/>
                    <a:pt x="14115" y="187128"/>
                    <a:pt x="29638" y="92522"/>
                  </a:cubicBezTo>
                  <a:cubicBezTo>
                    <a:pt x="31738" y="73302"/>
                    <a:pt x="42363" y="56035"/>
                    <a:pt x="58523" y="45442"/>
                  </a:cubicBezTo>
                  <a:cubicBezTo>
                    <a:pt x="121000" y="5169"/>
                    <a:pt x="273056" y="46587"/>
                    <a:pt x="407235" y="83169"/>
                  </a:cubicBezTo>
                  <a:cubicBezTo>
                    <a:pt x="480845" y="103210"/>
                    <a:pt x="550320" y="122170"/>
                    <a:pt x="607007" y="129232"/>
                  </a:cubicBezTo>
                  <a:cubicBezTo>
                    <a:pt x="665539" y="136548"/>
                    <a:pt x="727888" y="127259"/>
                    <a:pt x="787312" y="110145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3B7540A-57D7-4715-9D65-111BE91D8B73}"/>
                </a:ext>
              </a:extLst>
            </p:cNvPr>
            <p:cNvSpPr/>
            <p:nvPr/>
          </p:nvSpPr>
          <p:spPr>
            <a:xfrm>
              <a:off x="11325327" y="5786663"/>
              <a:ext cx="864890" cy="1074136"/>
            </a:xfrm>
            <a:custGeom>
              <a:avLst/>
              <a:gdLst>
                <a:gd name="connsiteX0" fmla="*/ 863173 w 864890"/>
                <a:gd name="connsiteY0" fmla="*/ 20084 h 1074136"/>
                <a:gd name="connsiteX1" fmla="*/ 631780 w 864890"/>
                <a:gd name="connsiteY1" fmla="*/ 58957 h 1074136"/>
                <a:gd name="connsiteX2" fmla="*/ 381046 w 864890"/>
                <a:gd name="connsiteY2" fmla="*/ 24983 h 1074136"/>
                <a:gd name="connsiteX3" fmla="*/ 147745 w 864890"/>
                <a:gd name="connsiteY3" fmla="*/ 1507 h 1074136"/>
                <a:gd name="connsiteX4" fmla="*/ 7140 w 864890"/>
                <a:gd name="connsiteY4" fmla="*/ 117553 h 1074136"/>
                <a:gd name="connsiteX5" fmla="*/ 149336 w 864890"/>
                <a:gd name="connsiteY5" fmla="*/ 464865 h 1074136"/>
                <a:gd name="connsiteX6" fmla="*/ 338420 w 864890"/>
                <a:gd name="connsiteY6" fmla="*/ 803524 h 1074136"/>
                <a:gd name="connsiteX7" fmla="*/ 323023 w 864890"/>
                <a:gd name="connsiteY7" fmla="*/ 1073599 h 1074136"/>
                <a:gd name="connsiteX8" fmla="*/ 354198 w 864890"/>
                <a:gd name="connsiteY8" fmla="*/ 1073599 h 1074136"/>
                <a:gd name="connsiteX9" fmla="*/ 367431 w 864890"/>
                <a:gd name="connsiteY9" fmla="*/ 797607 h 1074136"/>
                <a:gd name="connsiteX10" fmla="*/ 172875 w 864890"/>
                <a:gd name="connsiteY10" fmla="*/ 446987 h 1074136"/>
                <a:gd name="connsiteX11" fmla="*/ 35389 w 864890"/>
                <a:gd name="connsiteY11" fmla="*/ 126396 h 1074136"/>
                <a:gd name="connsiteX12" fmla="*/ 151499 w 864890"/>
                <a:gd name="connsiteY12" fmla="*/ 30582 h 1074136"/>
                <a:gd name="connsiteX13" fmla="*/ 376147 w 864890"/>
                <a:gd name="connsiteY13" fmla="*/ 53804 h 1074136"/>
                <a:gd name="connsiteX14" fmla="*/ 630634 w 864890"/>
                <a:gd name="connsiteY14" fmla="*/ 88160 h 1074136"/>
                <a:gd name="connsiteX15" fmla="*/ 863491 w 864890"/>
                <a:gd name="connsiteY15" fmla="*/ 51513 h 10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64890" h="1074136">
                  <a:moveTo>
                    <a:pt x="863173" y="20084"/>
                  </a:moveTo>
                  <a:cubicBezTo>
                    <a:pt x="789625" y="49242"/>
                    <a:pt x="710799" y="62488"/>
                    <a:pt x="631780" y="58957"/>
                  </a:cubicBezTo>
                  <a:cubicBezTo>
                    <a:pt x="542709" y="54567"/>
                    <a:pt x="456884" y="38853"/>
                    <a:pt x="381046" y="24983"/>
                  </a:cubicBezTo>
                  <a:cubicBezTo>
                    <a:pt x="290067" y="8378"/>
                    <a:pt x="211431" y="-6001"/>
                    <a:pt x="147745" y="1507"/>
                  </a:cubicBezTo>
                  <a:cubicBezTo>
                    <a:pt x="75216" y="10032"/>
                    <a:pt x="29218" y="48014"/>
                    <a:pt x="7140" y="117553"/>
                  </a:cubicBezTo>
                  <a:cubicBezTo>
                    <a:pt x="-29379" y="232772"/>
                    <a:pt x="57465" y="345510"/>
                    <a:pt x="149336" y="464865"/>
                  </a:cubicBezTo>
                  <a:cubicBezTo>
                    <a:pt x="225682" y="563924"/>
                    <a:pt x="312144" y="676280"/>
                    <a:pt x="338420" y="803524"/>
                  </a:cubicBezTo>
                  <a:cubicBezTo>
                    <a:pt x="358651" y="901438"/>
                    <a:pt x="346690" y="994390"/>
                    <a:pt x="323023" y="1073599"/>
                  </a:cubicBezTo>
                  <a:lnTo>
                    <a:pt x="354198" y="1073599"/>
                  </a:lnTo>
                  <a:cubicBezTo>
                    <a:pt x="386963" y="957934"/>
                    <a:pt x="380855" y="862501"/>
                    <a:pt x="367431" y="797607"/>
                  </a:cubicBezTo>
                  <a:cubicBezTo>
                    <a:pt x="339756" y="664001"/>
                    <a:pt x="251067" y="548591"/>
                    <a:pt x="172875" y="446987"/>
                  </a:cubicBezTo>
                  <a:cubicBezTo>
                    <a:pt x="81960" y="328969"/>
                    <a:pt x="3514" y="227046"/>
                    <a:pt x="35389" y="126396"/>
                  </a:cubicBezTo>
                  <a:cubicBezTo>
                    <a:pt x="54093" y="67355"/>
                    <a:pt x="89912" y="37835"/>
                    <a:pt x="151499" y="30582"/>
                  </a:cubicBezTo>
                  <a:cubicBezTo>
                    <a:pt x="210794" y="23584"/>
                    <a:pt x="287395" y="37580"/>
                    <a:pt x="376147" y="53804"/>
                  </a:cubicBezTo>
                  <a:cubicBezTo>
                    <a:pt x="452493" y="67801"/>
                    <a:pt x="539783" y="83706"/>
                    <a:pt x="630634" y="88160"/>
                  </a:cubicBezTo>
                  <a:cubicBezTo>
                    <a:pt x="709908" y="91735"/>
                    <a:pt x="789117" y="79272"/>
                    <a:pt x="863491" y="51513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A08181B-0F86-4933-B04C-0B42942924DD}"/>
                </a:ext>
              </a:extLst>
            </p:cNvPr>
            <p:cNvSpPr/>
            <p:nvPr/>
          </p:nvSpPr>
          <p:spPr>
            <a:xfrm>
              <a:off x="9347147" y="4276860"/>
              <a:ext cx="2842751" cy="2583620"/>
            </a:xfrm>
            <a:custGeom>
              <a:avLst/>
              <a:gdLst>
                <a:gd name="connsiteX0" fmla="*/ 2841352 w 2842751"/>
                <a:gd name="connsiteY0" fmla="*/ -538 h 2583620"/>
                <a:gd name="connsiteX1" fmla="*/ 2496840 w 2842751"/>
                <a:gd name="connsiteY1" fmla="*/ 378585 h 2583620"/>
                <a:gd name="connsiteX2" fmla="*/ 2065293 w 2842751"/>
                <a:gd name="connsiteY2" fmla="*/ 567606 h 2583620"/>
                <a:gd name="connsiteX3" fmla="*/ 1800117 w 2842751"/>
                <a:gd name="connsiteY3" fmla="*/ 507038 h 2583620"/>
                <a:gd name="connsiteX4" fmla="*/ 1557527 w 2842751"/>
                <a:gd name="connsiteY4" fmla="*/ 471409 h 2583620"/>
                <a:gd name="connsiteX5" fmla="*/ 1261113 w 2842751"/>
                <a:gd name="connsiteY5" fmla="*/ 1122961 h 2583620"/>
                <a:gd name="connsiteX6" fmla="*/ 1229302 w 2842751"/>
                <a:gd name="connsiteY6" fmla="*/ 1575058 h 2583620"/>
                <a:gd name="connsiteX7" fmla="*/ 1040726 w 2842751"/>
                <a:gd name="connsiteY7" fmla="*/ 2016339 h 2583620"/>
                <a:gd name="connsiteX8" fmla="*/ 654160 w 2842751"/>
                <a:gd name="connsiteY8" fmla="*/ 2142120 h 2583620"/>
                <a:gd name="connsiteX9" fmla="*/ 221531 w 2842751"/>
                <a:gd name="connsiteY9" fmla="*/ 2279288 h 2583620"/>
                <a:gd name="connsiteX10" fmla="*/ 20231 w 2842751"/>
                <a:gd name="connsiteY10" fmla="*/ 2538547 h 2583620"/>
                <a:gd name="connsiteX11" fmla="*/ -1399 w 2842751"/>
                <a:gd name="connsiteY11" fmla="*/ 2583083 h 2583620"/>
                <a:gd name="connsiteX12" fmla="*/ 30412 w 2842751"/>
                <a:gd name="connsiteY12" fmla="*/ 2583083 h 2583620"/>
                <a:gd name="connsiteX13" fmla="*/ 240364 w 2842751"/>
                <a:gd name="connsiteY13" fmla="*/ 2301366 h 2583620"/>
                <a:gd name="connsiteX14" fmla="*/ 656896 w 2842751"/>
                <a:gd name="connsiteY14" fmla="*/ 2170940 h 2583620"/>
                <a:gd name="connsiteX15" fmla="*/ 1060895 w 2842751"/>
                <a:gd name="connsiteY15" fmla="*/ 2037334 h 2583620"/>
                <a:gd name="connsiteX16" fmla="*/ 1258123 w 2842751"/>
                <a:gd name="connsiteY16" fmla="*/ 1580020 h 2583620"/>
                <a:gd name="connsiteX17" fmla="*/ 1289933 w 2842751"/>
                <a:gd name="connsiteY17" fmla="*/ 1121943 h 2583620"/>
                <a:gd name="connsiteX18" fmla="*/ 1566625 w 2842751"/>
                <a:gd name="connsiteY18" fmla="*/ 498449 h 2583620"/>
                <a:gd name="connsiteX19" fmla="*/ 1788220 w 2842751"/>
                <a:gd name="connsiteY19" fmla="*/ 533314 h 2583620"/>
                <a:gd name="connsiteX20" fmla="*/ 2513509 w 2842751"/>
                <a:gd name="connsiteY20" fmla="*/ 401616 h 2583620"/>
                <a:gd name="connsiteX21" fmla="*/ 2840716 w 2842751"/>
                <a:gd name="connsiteY21" fmla="*/ 53223 h 258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42751" h="2583620">
                  <a:moveTo>
                    <a:pt x="2841352" y="-538"/>
                  </a:moveTo>
                  <a:cubicBezTo>
                    <a:pt x="2766979" y="118054"/>
                    <a:pt x="2674917" y="248415"/>
                    <a:pt x="2496840" y="378585"/>
                  </a:cubicBezTo>
                  <a:cubicBezTo>
                    <a:pt x="2332696" y="498640"/>
                    <a:pt x="2191455" y="560417"/>
                    <a:pt x="2065293" y="567606"/>
                  </a:cubicBezTo>
                  <a:cubicBezTo>
                    <a:pt x="1956626" y="573968"/>
                    <a:pt x="1873473" y="538276"/>
                    <a:pt x="1800117" y="507038"/>
                  </a:cubicBezTo>
                  <a:cubicBezTo>
                    <a:pt x="1720589" y="473127"/>
                    <a:pt x="1645452" y="441062"/>
                    <a:pt x="1557527" y="471409"/>
                  </a:cubicBezTo>
                  <a:cubicBezTo>
                    <a:pt x="1416541" y="520017"/>
                    <a:pt x="1250679" y="672582"/>
                    <a:pt x="1261113" y="1122961"/>
                  </a:cubicBezTo>
                  <a:cubicBezTo>
                    <a:pt x="1262767" y="1195108"/>
                    <a:pt x="1263022" y="1383493"/>
                    <a:pt x="1229302" y="1575058"/>
                  </a:cubicBezTo>
                  <a:cubicBezTo>
                    <a:pt x="1193101" y="1782275"/>
                    <a:pt x="1129670" y="1930704"/>
                    <a:pt x="1040726" y="2016339"/>
                  </a:cubicBezTo>
                  <a:cubicBezTo>
                    <a:pt x="939695" y="2113744"/>
                    <a:pt x="801000" y="2127550"/>
                    <a:pt x="654160" y="2142120"/>
                  </a:cubicBezTo>
                  <a:cubicBezTo>
                    <a:pt x="503949" y="2157071"/>
                    <a:pt x="348775" y="2172467"/>
                    <a:pt x="221531" y="2279288"/>
                  </a:cubicBezTo>
                  <a:cubicBezTo>
                    <a:pt x="122790" y="2361997"/>
                    <a:pt x="57514" y="2466083"/>
                    <a:pt x="20231" y="2538547"/>
                  </a:cubicBezTo>
                  <a:cubicBezTo>
                    <a:pt x="12279" y="2553817"/>
                    <a:pt x="5089" y="2568831"/>
                    <a:pt x="-1399" y="2583083"/>
                  </a:cubicBezTo>
                  <a:lnTo>
                    <a:pt x="30412" y="2583083"/>
                  </a:lnTo>
                  <a:cubicBezTo>
                    <a:pt x="71702" y="2494521"/>
                    <a:pt x="140604" y="2385091"/>
                    <a:pt x="240364" y="2301366"/>
                  </a:cubicBezTo>
                  <a:cubicBezTo>
                    <a:pt x="360354" y="2200397"/>
                    <a:pt x="511074" y="2185446"/>
                    <a:pt x="656896" y="2170940"/>
                  </a:cubicBezTo>
                  <a:cubicBezTo>
                    <a:pt x="808889" y="2155862"/>
                    <a:pt x="952483" y="2141547"/>
                    <a:pt x="1060895" y="2037334"/>
                  </a:cubicBezTo>
                  <a:cubicBezTo>
                    <a:pt x="1154355" y="1947246"/>
                    <a:pt x="1220649" y="1793408"/>
                    <a:pt x="1258123" y="1580020"/>
                  </a:cubicBezTo>
                  <a:cubicBezTo>
                    <a:pt x="1292033" y="1385847"/>
                    <a:pt x="1291778" y="1195108"/>
                    <a:pt x="1289933" y="1121943"/>
                  </a:cubicBezTo>
                  <a:cubicBezTo>
                    <a:pt x="1280008" y="689314"/>
                    <a:pt x="1434864" y="544193"/>
                    <a:pt x="1566625" y="498449"/>
                  </a:cubicBezTo>
                  <a:cubicBezTo>
                    <a:pt x="1643926" y="471791"/>
                    <a:pt x="1710792" y="500294"/>
                    <a:pt x="1788220" y="533314"/>
                  </a:cubicBezTo>
                  <a:cubicBezTo>
                    <a:pt x="1941675" y="598717"/>
                    <a:pt x="2132668" y="680153"/>
                    <a:pt x="2513509" y="401616"/>
                  </a:cubicBezTo>
                  <a:cubicBezTo>
                    <a:pt x="2676635" y="282325"/>
                    <a:pt x="2768887" y="163416"/>
                    <a:pt x="2840716" y="53223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DDB26F2-D5B5-413A-A5E2-85B2A070F219}"/>
                </a:ext>
              </a:extLst>
            </p:cNvPr>
            <p:cNvSpPr/>
            <p:nvPr/>
          </p:nvSpPr>
          <p:spPr>
            <a:xfrm>
              <a:off x="12001570" y="6197668"/>
              <a:ext cx="188265" cy="663257"/>
            </a:xfrm>
            <a:custGeom>
              <a:avLst/>
              <a:gdLst>
                <a:gd name="connsiteX0" fmla="*/ 46962 w 188265"/>
                <a:gd name="connsiteY0" fmla="*/ 322916 h 663257"/>
                <a:gd name="connsiteX1" fmla="*/ 56123 w 188265"/>
                <a:gd name="connsiteY1" fmla="*/ 72055 h 663257"/>
                <a:gd name="connsiteX2" fmla="*/ 186866 w 188265"/>
                <a:gd name="connsiteY2" fmla="*/ 28728 h 663257"/>
                <a:gd name="connsiteX3" fmla="*/ 186866 w 188265"/>
                <a:gd name="connsiteY3" fmla="*/ -538 h 663257"/>
                <a:gd name="connsiteX4" fmla="*/ 33219 w 188265"/>
                <a:gd name="connsiteY4" fmla="*/ 53795 h 663257"/>
                <a:gd name="connsiteX5" fmla="*/ 18395 w 188265"/>
                <a:gd name="connsiteY5" fmla="*/ 329405 h 663257"/>
                <a:gd name="connsiteX6" fmla="*/ 117582 w 188265"/>
                <a:gd name="connsiteY6" fmla="*/ 622066 h 663257"/>
                <a:gd name="connsiteX7" fmla="*/ 134950 w 188265"/>
                <a:gd name="connsiteY7" fmla="*/ 662720 h 663257"/>
                <a:gd name="connsiteX8" fmla="*/ 166761 w 188265"/>
                <a:gd name="connsiteY8" fmla="*/ 662720 h 663257"/>
                <a:gd name="connsiteX9" fmla="*/ 144685 w 188265"/>
                <a:gd name="connsiteY9" fmla="*/ 610487 h 663257"/>
                <a:gd name="connsiteX10" fmla="*/ 46962 w 188265"/>
                <a:gd name="connsiteY10" fmla="*/ 322916 h 66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265" h="663257">
                  <a:moveTo>
                    <a:pt x="46962" y="322916"/>
                  </a:moveTo>
                  <a:cubicBezTo>
                    <a:pt x="18459" y="197390"/>
                    <a:pt x="21513" y="115381"/>
                    <a:pt x="56123" y="72055"/>
                  </a:cubicBezTo>
                  <a:cubicBezTo>
                    <a:pt x="84816" y="36172"/>
                    <a:pt x="134505" y="29810"/>
                    <a:pt x="186866" y="28728"/>
                  </a:cubicBezTo>
                  <a:lnTo>
                    <a:pt x="186866" y="-538"/>
                  </a:lnTo>
                  <a:cubicBezTo>
                    <a:pt x="128970" y="671"/>
                    <a:pt x="69674" y="8242"/>
                    <a:pt x="33219" y="53795"/>
                  </a:cubicBezTo>
                  <a:cubicBezTo>
                    <a:pt x="-7372" y="104693"/>
                    <a:pt x="-12207" y="194654"/>
                    <a:pt x="18395" y="329405"/>
                  </a:cubicBezTo>
                  <a:cubicBezTo>
                    <a:pt x="48234" y="460848"/>
                    <a:pt x="86725" y="550173"/>
                    <a:pt x="117582" y="622066"/>
                  </a:cubicBezTo>
                  <a:cubicBezTo>
                    <a:pt x="123944" y="636190"/>
                    <a:pt x="129479" y="649614"/>
                    <a:pt x="134950" y="662720"/>
                  </a:cubicBezTo>
                  <a:lnTo>
                    <a:pt x="166761" y="662720"/>
                  </a:lnTo>
                  <a:cubicBezTo>
                    <a:pt x="159890" y="645860"/>
                    <a:pt x="152510" y="628555"/>
                    <a:pt x="144685" y="610487"/>
                  </a:cubicBezTo>
                  <a:cubicBezTo>
                    <a:pt x="114147" y="539676"/>
                    <a:pt x="76227" y="451750"/>
                    <a:pt x="46962" y="322916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A35A7F-CDA4-4827-B239-4F7E2032DFAE}"/>
                </a:ext>
              </a:extLst>
            </p:cNvPr>
            <p:cNvSpPr/>
            <p:nvPr/>
          </p:nvSpPr>
          <p:spPr>
            <a:xfrm>
              <a:off x="9640125" y="4618383"/>
              <a:ext cx="2549773" cy="2242416"/>
            </a:xfrm>
            <a:custGeom>
              <a:avLst/>
              <a:gdLst>
                <a:gd name="connsiteX0" fmla="*/ 2548374 w 2549773"/>
                <a:gd name="connsiteY0" fmla="*/ -538 h 2242416"/>
                <a:gd name="connsiteX1" fmla="*/ 2403826 w 2549773"/>
                <a:gd name="connsiteY1" fmla="*/ 183202 h 2242416"/>
                <a:gd name="connsiteX2" fmla="*/ 1494033 w 2549773"/>
                <a:gd name="connsiteY2" fmla="*/ 566397 h 2242416"/>
                <a:gd name="connsiteX3" fmla="*/ 1455033 w 2549773"/>
                <a:gd name="connsiteY3" fmla="*/ 563916 h 2242416"/>
                <a:gd name="connsiteX4" fmla="*/ 1159255 w 2549773"/>
                <a:gd name="connsiteY4" fmla="*/ 662530 h 2242416"/>
                <a:gd name="connsiteX5" fmla="*/ 1068721 w 2549773"/>
                <a:gd name="connsiteY5" fmla="*/ 926051 h 2242416"/>
                <a:gd name="connsiteX6" fmla="*/ 1059114 w 2549773"/>
                <a:gd name="connsiteY6" fmla="*/ 1037008 h 2242416"/>
                <a:gd name="connsiteX7" fmla="*/ 956682 w 2549773"/>
                <a:gd name="connsiteY7" fmla="*/ 1636771 h 2242416"/>
                <a:gd name="connsiteX8" fmla="*/ 296479 w 2549773"/>
                <a:gd name="connsiteY8" fmla="*/ 2079452 h 2242416"/>
                <a:gd name="connsiteX9" fmla="*/ 181959 w 2549773"/>
                <a:gd name="connsiteY9" fmla="*/ 2099493 h 2242416"/>
                <a:gd name="connsiteX10" fmla="*/ -1399 w 2549773"/>
                <a:gd name="connsiteY10" fmla="*/ 2241879 h 2242416"/>
                <a:gd name="connsiteX11" fmla="*/ 31938 w 2549773"/>
                <a:gd name="connsiteY11" fmla="*/ 2241879 h 2242416"/>
                <a:gd name="connsiteX12" fmla="*/ 188067 w 2549773"/>
                <a:gd name="connsiteY12" fmla="*/ 2128123 h 2242416"/>
                <a:gd name="connsiteX13" fmla="*/ 300932 w 2549773"/>
                <a:gd name="connsiteY13" fmla="*/ 2108337 h 2242416"/>
                <a:gd name="connsiteX14" fmla="*/ 693415 w 2549773"/>
                <a:gd name="connsiteY14" fmla="*/ 2001834 h 2242416"/>
                <a:gd name="connsiteX15" fmla="*/ 984803 w 2549773"/>
                <a:gd name="connsiteY15" fmla="*/ 1644533 h 2242416"/>
                <a:gd name="connsiteX16" fmla="*/ 1088189 w 2549773"/>
                <a:gd name="connsiteY16" fmla="*/ 1038662 h 2242416"/>
                <a:gd name="connsiteX17" fmla="*/ 1097541 w 2549773"/>
                <a:gd name="connsiteY17" fmla="*/ 930505 h 2242416"/>
                <a:gd name="connsiteX18" fmla="*/ 1453060 w 2549773"/>
                <a:gd name="connsiteY18" fmla="*/ 593309 h 2242416"/>
                <a:gd name="connsiteX19" fmla="*/ 1491997 w 2549773"/>
                <a:gd name="connsiteY19" fmla="*/ 595854 h 2242416"/>
                <a:gd name="connsiteX20" fmla="*/ 1947466 w 2549773"/>
                <a:gd name="connsiteY20" fmla="*/ 568496 h 2242416"/>
                <a:gd name="connsiteX21" fmla="*/ 2427111 w 2549773"/>
                <a:gd name="connsiteY21" fmla="*/ 200635 h 2242416"/>
                <a:gd name="connsiteX22" fmla="*/ 2547992 w 2549773"/>
                <a:gd name="connsiteY22" fmla="*/ 45016 h 2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9773" h="2242416">
                  <a:moveTo>
                    <a:pt x="2548374" y="-538"/>
                  </a:moveTo>
                  <a:cubicBezTo>
                    <a:pt x="2505302" y="49470"/>
                    <a:pt x="2457204" y="109910"/>
                    <a:pt x="2403826" y="183202"/>
                  </a:cubicBezTo>
                  <a:cubicBezTo>
                    <a:pt x="2095959" y="605715"/>
                    <a:pt x="1776323" y="584847"/>
                    <a:pt x="1494033" y="566397"/>
                  </a:cubicBezTo>
                  <a:lnTo>
                    <a:pt x="1455033" y="563916"/>
                  </a:lnTo>
                  <a:cubicBezTo>
                    <a:pt x="1316400" y="555327"/>
                    <a:pt x="1219632" y="587583"/>
                    <a:pt x="1159255" y="662530"/>
                  </a:cubicBezTo>
                  <a:cubicBezTo>
                    <a:pt x="1103012" y="732514"/>
                    <a:pt x="1083672" y="831000"/>
                    <a:pt x="1068721" y="926051"/>
                  </a:cubicBezTo>
                  <a:cubicBezTo>
                    <a:pt x="1063567" y="958944"/>
                    <a:pt x="1061532" y="995145"/>
                    <a:pt x="1059114" y="1037008"/>
                  </a:cubicBezTo>
                  <a:cubicBezTo>
                    <a:pt x="1052752" y="1151527"/>
                    <a:pt x="1042763" y="1323688"/>
                    <a:pt x="956682" y="1636771"/>
                  </a:cubicBezTo>
                  <a:cubicBezTo>
                    <a:pt x="859722" y="1989618"/>
                    <a:pt x="534170" y="2041534"/>
                    <a:pt x="296479" y="2079452"/>
                  </a:cubicBezTo>
                  <a:cubicBezTo>
                    <a:pt x="255251" y="2085814"/>
                    <a:pt x="216315" y="2092176"/>
                    <a:pt x="181959" y="2099493"/>
                  </a:cubicBezTo>
                  <a:cubicBezTo>
                    <a:pt x="100968" y="2116734"/>
                    <a:pt x="38428" y="2165596"/>
                    <a:pt x="-1399" y="2241879"/>
                  </a:cubicBezTo>
                  <a:lnTo>
                    <a:pt x="31938" y="2241879"/>
                  </a:lnTo>
                  <a:cubicBezTo>
                    <a:pt x="64768" y="2182901"/>
                    <a:pt x="121836" y="2141292"/>
                    <a:pt x="188067" y="2128123"/>
                  </a:cubicBezTo>
                  <a:cubicBezTo>
                    <a:pt x="221532" y="2120997"/>
                    <a:pt x="260086" y="2114890"/>
                    <a:pt x="300932" y="2108337"/>
                  </a:cubicBezTo>
                  <a:cubicBezTo>
                    <a:pt x="418823" y="2089250"/>
                    <a:pt x="565599" y="2066155"/>
                    <a:pt x="693415" y="2001834"/>
                  </a:cubicBezTo>
                  <a:cubicBezTo>
                    <a:pt x="844263" y="1925869"/>
                    <a:pt x="939632" y="1808996"/>
                    <a:pt x="984803" y="1644533"/>
                  </a:cubicBezTo>
                  <a:cubicBezTo>
                    <a:pt x="1071647" y="1328460"/>
                    <a:pt x="1081636" y="1154072"/>
                    <a:pt x="1088189" y="1038662"/>
                  </a:cubicBezTo>
                  <a:cubicBezTo>
                    <a:pt x="1090543" y="997562"/>
                    <a:pt x="1092579" y="962316"/>
                    <a:pt x="1097541" y="930505"/>
                  </a:cubicBezTo>
                  <a:cubicBezTo>
                    <a:pt x="1129352" y="728824"/>
                    <a:pt x="1175541" y="575877"/>
                    <a:pt x="1453060" y="593309"/>
                  </a:cubicBezTo>
                  <a:lnTo>
                    <a:pt x="1491997" y="595854"/>
                  </a:lnTo>
                  <a:cubicBezTo>
                    <a:pt x="1638327" y="605397"/>
                    <a:pt x="1788984" y="614941"/>
                    <a:pt x="1947466" y="568496"/>
                  </a:cubicBezTo>
                  <a:cubicBezTo>
                    <a:pt x="2128788" y="515054"/>
                    <a:pt x="2285743" y="394745"/>
                    <a:pt x="2427111" y="200635"/>
                  </a:cubicBezTo>
                  <a:cubicBezTo>
                    <a:pt x="2471137" y="140194"/>
                    <a:pt x="2511347" y="88788"/>
                    <a:pt x="2547992" y="45016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C8C8D5-470E-4558-A4FC-D725F6EA6123}"/>
                </a:ext>
              </a:extLst>
            </p:cNvPr>
            <p:cNvSpPr/>
            <p:nvPr/>
          </p:nvSpPr>
          <p:spPr>
            <a:xfrm>
              <a:off x="9135986" y="3644714"/>
              <a:ext cx="3053913" cy="3216212"/>
            </a:xfrm>
            <a:custGeom>
              <a:avLst/>
              <a:gdLst>
                <a:gd name="connsiteX0" fmla="*/ 3052514 w 3053913"/>
                <a:gd name="connsiteY0" fmla="*/ -538 h 3216212"/>
                <a:gd name="connsiteX1" fmla="*/ 2607161 w 3053913"/>
                <a:gd name="connsiteY1" fmla="*/ 627347 h 3216212"/>
                <a:gd name="connsiteX2" fmla="*/ 2033610 w 3053913"/>
                <a:gd name="connsiteY2" fmla="*/ 828201 h 3216212"/>
                <a:gd name="connsiteX3" fmla="*/ 1435564 w 3053913"/>
                <a:gd name="connsiteY3" fmla="*/ 1057240 h 3216212"/>
                <a:gd name="connsiteX4" fmla="*/ 1271484 w 3053913"/>
                <a:gd name="connsiteY4" fmla="*/ 1552854 h 3216212"/>
                <a:gd name="connsiteX5" fmla="*/ 1158873 w 3053913"/>
                <a:gd name="connsiteY5" fmla="*/ 2095739 h 3216212"/>
                <a:gd name="connsiteX6" fmla="*/ 650216 w 3053913"/>
                <a:gd name="connsiteY6" fmla="*/ 2489368 h 3216212"/>
                <a:gd name="connsiteX7" fmla="*/ 295078 w 3053913"/>
                <a:gd name="connsiteY7" fmla="*/ 2697793 h 3216212"/>
                <a:gd name="connsiteX8" fmla="*/ 21886 w 3053913"/>
                <a:gd name="connsiteY8" fmla="*/ 3143655 h 3216212"/>
                <a:gd name="connsiteX9" fmla="*/ -1399 w 3053913"/>
                <a:gd name="connsiteY9" fmla="*/ 3215675 h 3216212"/>
                <a:gd name="connsiteX10" fmla="*/ 29457 w 3053913"/>
                <a:gd name="connsiteY10" fmla="*/ 3215675 h 3216212"/>
                <a:gd name="connsiteX11" fmla="*/ 313593 w 3053913"/>
                <a:gd name="connsiteY11" fmla="*/ 2720442 h 3216212"/>
                <a:gd name="connsiteX12" fmla="*/ 663513 w 3053913"/>
                <a:gd name="connsiteY12" fmla="*/ 2515580 h 3216212"/>
                <a:gd name="connsiteX13" fmla="*/ 1185212 w 3053913"/>
                <a:gd name="connsiteY13" fmla="*/ 2108400 h 3216212"/>
                <a:gd name="connsiteX14" fmla="*/ 1300813 w 3053913"/>
                <a:gd name="connsiteY14" fmla="*/ 1553681 h 3216212"/>
                <a:gd name="connsiteX15" fmla="*/ 1455860 w 3053913"/>
                <a:gd name="connsiteY15" fmla="*/ 1078171 h 3216212"/>
                <a:gd name="connsiteX16" fmla="*/ 2037045 w 3053913"/>
                <a:gd name="connsiteY16" fmla="*/ 857212 h 3216212"/>
                <a:gd name="connsiteX17" fmla="*/ 2626247 w 3053913"/>
                <a:gd name="connsiteY17" fmla="*/ 649678 h 3216212"/>
                <a:gd name="connsiteX18" fmla="*/ 3052514 w 3053913"/>
                <a:gd name="connsiteY18" fmla="*/ 60730 h 321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53913" h="3216212">
                  <a:moveTo>
                    <a:pt x="3052514" y="-538"/>
                  </a:moveTo>
                  <a:cubicBezTo>
                    <a:pt x="2935132" y="213995"/>
                    <a:pt x="2762716" y="496986"/>
                    <a:pt x="2607161" y="627347"/>
                  </a:cubicBezTo>
                  <a:cubicBezTo>
                    <a:pt x="2416804" y="786974"/>
                    <a:pt x="2221994" y="807906"/>
                    <a:pt x="2033610" y="828201"/>
                  </a:cubicBezTo>
                  <a:cubicBezTo>
                    <a:pt x="1834919" y="849578"/>
                    <a:pt x="1629483" y="871718"/>
                    <a:pt x="1435564" y="1057240"/>
                  </a:cubicBezTo>
                  <a:cubicBezTo>
                    <a:pt x="1285034" y="1200961"/>
                    <a:pt x="1278800" y="1364024"/>
                    <a:pt x="1271484" y="1552854"/>
                  </a:cubicBezTo>
                  <a:cubicBezTo>
                    <a:pt x="1265122" y="1712417"/>
                    <a:pt x="1258377" y="1893358"/>
                    <a:pt x="1158873" y="2095739"/>
                  </a:cubicBezTo>
                  <a:cubicBezTo>
                    <a:pt x="1066876" y="2282851"/>
                    <a:pt x="855078" y="2387827"/>
                    <a:pt x="650216" y="2489368"/>
                  </a:cubicBezTo>
                  <a:cubicBezTo>
                    <a:pt x="525072" y="2551335"/>
                    <a:pt x="395729" y="2615466"/>
                    <a:pt x="295078" y="2697793"/>
                  </a:cubicBezTo>
                  <a:cubicBezTo>
                    <a:pt x="158291" y="2809640"/>
                    <a:pt x="71002" y="3001970"/>
                    <a:pt x="21886" y="3143655"/>
                  </a:cubicBezTo>
                  <a:cubicBezTo>
                    <a:pt x="13298" y="3168467"/>
                    <a:pt x="5535" y="3192580"/>
                    <a:pt x="-1399" y="3215675"/>
                  </a:cubicBezTo>
                  <a:lnTo>
                    <a:pt x="29457" y="3215675"/>
                  </a:lnTo>
                  <a:cubicBezTo>
                    <a:pt x="79591" y="3053248"/>
                    <a:pt x="168980" y="2838779"/>
                    <a:pt x="313593" y="2720442"/>
                  </a:cubicBezTo>
                  <a:cubicBezTo>
                    <a:pt x="411698" y="2640215"/>
                    <a:pt x="539578" y="2576848"/>
                    <a:pt x="663513" y="2515580"/>
                  </a:cubicBezTo>
                  <a:cubicBezTo>
                    <a:pt x="872765" y="2411876"/>
                    <a:pt x="1089080" y="2304674"/>
                    <a:pt x="1185212" y="2108400"/>
                  </a:cubicBezTo>
                  <a:cubicBezTo>
                    <a:pt x="1287452" y="1900420"/>
                    <a:pt x="1294515" y="1716235"/>
                    <a:pt x="1300813" y="1553681"/>
                  </a:cubicBezTo>
                  <a:cubicBezTo>
                    <a:pt x="1307875" y="1371213"/>
                    <a:pt x="1313919" y="1213686"/>
                    <a:pt x="1455860" y="1078171"/>
                  </a:cubicBezTo>
                  <a:cubicBezTo>
                    <a:pt x="1642845" y="899648"/>
                    <a:pt x="1834346" y="879035"/>
                    <a:pt x="2037045" y="857212"/>
                  </a:cubicBezTo>
                  <a:cubicBezTo>
                    <a:pt x="2229819" y="836472"/>
                    <a:pt x="2429083" y="814967"/>
                    <a:pt x="2626247" y="649678"/>
                  </a:cubicBezTo>
                  <a:cubicBezTo>
                    <a:pt x="2770923" y="528351"/>
                    <a:pt x="2927179" y="285506"/>
                    <a:pt x="3052514" y="60730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1AB283-A1BE-428D-B54B-5B0BAEB0E027}"/>
                </a:ext>
              </a:extLst>
            </p:cNvPr>
            <p:cNvSpPr/>
            <p:nvPr/>
          </p:nvSpPr>
          <p:spPr>
            <a:xfrm>
              <a:off x="9000026" y="3467972"/>
              <a:ext cx="3189872" cy="3393081"/>
            </a:xfrm>
            <a:custGeom>
              <a:avLst/>
              <a:gdLst>
                <a:gd name="connsiteX0" fmla="*/ 29712 w 3189872"/>
                <a:gd name="connsiteY0" fmla="*/ 3392289 h 3393081"/>
                <a:gd name="connsiteX1" fmla="*/ 75265 w 3189872"/>
                <a:gd name="connsiteY1" fmla="*/ 3277770 h 3393081"/>
                <a:gd name="connsiteX2" fmla="*/ 472139 w 3189872"/>
                <a:gd name="connsiteY2" fmla="*/ 2772676 h 3393081"/>
                <a:gd name="connsiteX3" fmla="*/ 765753 w 3189872"/>
                <a:gd name="connsiteY3" fmla="*/ 2608723 h 3393081"/>
                <a:gd name="connsiteX4" fmla="*/ 1282808 w 3189872"/>
                <a:gd name="connsiteY4" fmla="*/ 1963470 h 3393081"/>
                <a:gd name="connsiteX5" fmla="*/ 1431938 w 3189872"/>
                <a:gd name="connsiteY5" fmla="*/ 1267892 h 3393081"/>
                <a:gd name="connsiteX6" fmla="*/ 2009497 w 3189872"/>
                <a:gd name="connsiteY6" fmla="*/ 946728 h 3393081"/>
                <a:gd name="connsiteX7" fmla="*/ 2795354 w 3189872"/>
                <a:gd name="connsiteY7" fmla="*/ 613223 h 3393081"/>
                <a:gd name="connsiteX8" fmla="*/ 3188474 w 3189872"/>
                <a:gd name="connsiteY8" fmla="*/ 58376 h 3393081"/>
                <a:gd name="connsiteX9" fmla="*/ 3188474 w 3189872"/>
                <a:gd name="connsiteY9" fmla="*/ -538 h 3393081"/>
                <a:gd name="connsiteX10" fmla="*/ 2774932 w 3189872"/>
                <a:gd name="connsiteY10" fmla="*/ 592228 h 3393081"/>
                <a:gd name="connsiteX11" fmla="*/ 2004089 w 3189872"/>
                <a:gd name="connsiteY11" fmla="*/ 917972 h 3393081"/>
                <a:gd name="connsiteX12" fmla="*/ 1407125 w 3189872"/>
                <a:gd name="connsiteY12" fmla="*/ 1252368 h 3393081"/>
                <a:gd name="connsiteX13" fmla="*/ 1295851 w 3189872"/>
                <a:gd name="connsiteY13" fmla="*/ 1555781 h 3393081"/>
                <a:gd name="connsiteX14" fmla="*/ 1253542 w 3189872"/>
                <a:gd name="connsiteY14" fmla="*/ 1962070 h 3393081"/>
                <a:gd name="connsiteX15" fmla="*/ 1111475 w 3189872"/>
                <a:gd name="connsiteY15" fmla="*/ 2347936 h 3393081"/>
                <a:gd name="connsiteX16" fmla="*/ 752011 w 3189872"/>
                <a:gd name="connsiteY16" fmla="*/ 2582829 h 3393081"/>
                <a:gd name="connsiteX17" fmla="*/ 456933 w 3189872"/>
                <a:gd name="connsiteY17" fmla="*/ 2747673 h 3393081"/>
                <a:gd name="connsiteX18" fmla="*/ 48480 w 3189872"/>
                <a:gd name="connsiteY18" fmla="*/ 3266064 h 3393081"/>
                <a:gd name="connsiteX19" fmla="*/ -1399 w 3189872"/>
                <a:gd name="connsiteY19" fmla="*/ 3392544 h 339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89872" h="3393081">
                  <a:moveTo>
                    <a:pt x="29712" y="3392289"/>
                  </a:moveTo>
                  <a:cubicBezTo>
                    <a:pt x="42436" y="3356343"/>
                    <a:pt x="57769" y="3317661"/>
                    <a:pt x="75265" y="3277770"/>
                  </a:cubicBezTo>
                  <a:cubicBezTo>
                    <a:pt x="146840" y="3114071"/>
                    <a:pt x="273702" y="2893558"/>
                    <a:pt x="472139" y="2772676"/>
                  </a:cubicBezTo>
                  <a:cubicBezTo>
                    <a:pt x="579469" y="2707337"/>
                    <a:pt x="678400" y="2654976"/>
                    <a:pt x="765753" y="2608723"/>
                  </a:cubicBezTo>
                  <a:cubicBezTo>
                    <a:pt x="1076673" y="2444133"/>
                    <a:pt x="1264294" y="2344755"/>
                    <a:pt x="1282808" y="1963470"/>
                  </a:cubicBezTo>
                  <a:cubicBezTo>
                    <a:pt x="1297250" y="1665465"/>
                    <a:pt x="1328170" y="1433118"/>
                    <a:pt x="1431938" y="1267892"/>
                  </a:cubicBezTo>
                  <a:cubicBezTo>
                    <a:pt x="1536659" y="1101203"/>
                    <a:pt x="1714800" y="1002143"/>
                    <a:pt x="2009497" y="946728"/>
                  </a:cubicBezTo>
                  <a:cubicBezTo>
                    <a:pt x="2365398" y="879862"/>
                    <a:pt x="2596027" y="806760"/>
                    <a:pt x="2795354" y="613223"/>
                  </a:cubicBezTo>
                  <a:cubicBezTo>
                    <a:pt x="2924634" y="487506"/>
                    <a:pt x="3044688" y="308156"/>
                    <a:pt x="3188474" y="58376"/>
                  </a:cubicBezTo>
                  <a:lnTo>
                    <a:pt x="3188474" y="-538"/>
                  </a:lnTo>
                  <a:cubicBezTo>
                    <a:pt x="3034573" y="270364"/>
                    <a:pt x="2909428" y="461485"/>
                    <a:pt x="2774932" y="592228"/>
                  </a:cubicBezTo>
                  <a:cubicBezTo>
                    <a:pt x="2579867" y="781757"/>
                    <a:pt x="2362280" y="850660"/>
                    <a:pt x="2004089" y="917972"/>
                  </a:cubicBezTo>
                  <a:cubicBezTo>
                    <a:pt x="1700677" y="975231"/>
                    <a:pt x="1516555" y="1078108"/>
                    <a:pt x="1407125" y="1252368"/>
                  </a:cubicBezTo>
                  <a:cubicBezTo>
                    <a:pt x="1356609" y="1332786"/>
                    <a:pt x="1320218" y="1432036"/>
                    <a:pt x="1295851" y="1555781"/>
                  </a:cubicBezTo>
                  <a:cubicBezTo>
                    <a:pt x="1275110" y="1661266"/>
                    <a:pt x="1262067" y="1786601"/>
                    <a:pt x="1253542" y="1962070"/>
                  </a:cubicBezTo>
                  <a:cubicBezTo>
                    <a:pt x="1245208" y="2134231"/>
                    <a:pt x="1201372" y="2253204"/>
                    <a:pt x="1111475" y="2347936"/>
                  </a:cubicBezTo>
                  <a:cubicBezTo>
                    <a:pt x="1026539" y="2437516"/>
                    <a:pt x="905403" y="2501647"/>
                    <a:pt x="752011" y="2582829"/>
                  </a:cubicBezTo>
                  <a:cubicBezTo>
                    <a:pt x="664340" y="2629273"/>
                    <a:pt x="564963" y="2681888"/>
                    <a:pt x="456933" y="2747673"/>
                  </a:cubicBezTo>
                  <a:cubicBezTo>
                    <a:pt x="251943" y="2872499"/>
                    <a:pt x="121645" y="3098483"/>
                    <a:pt x="48480" y="3266064"/>
                  </a:cubicBezTo>
                  <a:cubicBezTo>
                    <a:pt x="29393" y="3310599"/>
                    <a:pt x="12534" y="3353226"/>
                    <a:pt x="-1399" y="3392544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187C90B-D2F7-4515-B32A-C8DA2CD63CEC}"/>
                </a:ext>
              </a:extLst>
            </p:cNvPr>
            <p:cNvSpPr/>
            <p:nvPr/>
          </p:nvSpPr>
          <p:spPr>
            <a:xfrm>
              <a:off x="12098892" y="6309770"/>
              <a:ext cx="91006" cy="438736"/>
            </a:xfrm>
            <a:custGeom>
              <a:avLst/>
              <a:gdLst>
                <a:gd name="connsiteX0" fmla="*/ 89608 w 91006"/>
                <a:gd name="connsiteY0" fmla="*/ 28792 h 438736"/>
                <a:gd name="connsiteX1" fmla="*/ 89608 w 91006"/>
                <a:gd name="connsiteY1" fmla="*/ -538 h 438736"/>
                <a:gd name="connsiteX2" fmla="*/ 15934 w 91006"/>
                <a:gd name="connsiteY2" fmla="*/ 26629 h 438736"/>
                <a:gd name="connsiteX3" fmla="*/ 38646 w 91006"/>
                <a:gd name="connsiteY3" fmla="*/ 305866 h 438736"/>
                <a:gd name="connsiteX4" fmla="*/ 89544 w 91006"/>
                <a:gd name="connsiteY4" fmla="*/ 438199 h 438736"/>
                <a:gd name="connsiteX5" fmla="*/ 89544 w 91006"/>
                <a:gd name="connsiteY5" fmla="*/ 369042 h 438736"/>
                <a:gd name="connsiteX6" fmla="*/ 67085 w 91006"/>
                <a:gd name="connsiteY6" fmla="*/ 299058 h 438736"/>
                <a:gd name="connsiteX7" fmla="*/ 38455 w 91006"/>
                <a:gd name="connsiteY7" fmla="*/ 45207 h 438736"/>
                <a:gd name="connsiteX8" fmla="*/ 89608 w 91006"/>
                <a:gd name="connsiteY8" fmla="*/ 28792 h 43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006" h="438736">
                  <a:moveTo>
                    <a:pt x="89608" y="28792"/>
                  </a:moveTo>
                  <a:lnTo>
                    <a:pt x="89608" y="-538"/>
                  </a:lnTo>
                  <a:cubicBezTo>
                    <a:pt x="53661" y="162"/>
                    <a:pt x="30566" y="8815"/>
                    <a:pt x="15934" y="26629"/>
                  </a:cubicBezTo>
                  <a:cubicBezTo>
                    <a:pt x="-17913" y="67729"/>
                    <a:pt x="2191" y="152282"/>
                    <a:pt x="38646" y="305866"/>
                  </a:cubicBezTo>
                  <a:cubicBezTo>
                    <a:pt x="49908" y="351991"/>
                    <a:pt x="67022" y="396463"/>
                    <a:pt x="89544" y="438199"/>
                  </a:cubicBezTo>
                  <a:lnTo>
                    <a:pt x="89544" y="369042"/>
                  </a:lnTo>
                  <a:cubicBezTo>
                    <a:pt x="80319" y="346329"/>
                    <a:pt x="72811" y="322916"/>
                    <a:pt x="67085" y="299058"/>
                  </a:cubicBezTo>
                  <a:cubicBezTo>
                    <a:pt x="35274" y="164180"/>
                    <a:pt x="13897" y="75109"/>
                    <a:pt x="38455" y="45207"/>
                  </a:cubicBezTo>
                  <a:cubicBezTo>
                    <a:pt x="47172" y="34518"/>
                    <a:pt x="63714" y="29237"/>
                    <a:pt x="89608" y="28792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192428A-E2F5-4669-9605-57BDB7954D8D}"/>
                </a:ext>
              </a:extLst>
            </p:cNvPr>
            <p:cNvSpPr/>
            <p:nvPr/>
          </p:nvSpPr>
          <p:spPr>
            <a:xfrm>
              <a:off x="9454922" y="4422618"/>
              <a:ext cx="2734976" cy="2438180"/>
            </a:xfrm>
            <a:custGeom>
              <a:avLst/>
              <a:gdLst>
                <a:gd name="connsiteX0" fmla="*/ 2733577 w 2734976"/>
                <a:gd name="connsiteY0" fmla="*/ -538 h 2438180"/>
                <a:gd name="connsiteX1" fmla="*/ 2642089 w 2734976"/>
                <a:gd name="connsiteY1" fmla="*/ 135995 h 2438180"/>
                <a:gd name="connsiteX2" fmla="*/ 2056005 w 2734976"/>
                <a:gd name="connsiteY2" fmla="*/ 661066 h 2438180"/>
                <a:gd name="connsiteX3" fmla="*/ 1706084 w 2734976"/>
                <a:gd name="connsiteY3" fmla="*/ 659794 h 2438180"/>
                <a:gd name="connsiteX4" fmla="*/ 1269384 w 2734976"/>
                <a:gd name="connsiteY4" fmla="*/ 792764 h 2438180"/>
                <a:gd name="connsiteX5" fmla="*/ 1172106 w 2734976"/>
                <a:gd name="connsiteY5" fmla="*/ 1329987 h 2438180"/>
                <a:gd name="connsiteX6" fmla="*/ 1075464 w 2734976"/>
                <a:gd name="connsiteY6" fmla="*/ 1790036 h 2438180"/>
                <a:gd name="connsiteX7" fmla="*/ 509230 w 2734976"/>
                <a:gd name="connsiteY7" fmla="*/ 2158661 h 2438180"/>
                <a:gd name="connsiteX8" fmla="*/ 115347 w 2734976"/>
                <a:gd name="connsiteY8" fmla="*/ 2296021 h 2438180"/>
                <a:gd name="connsiteX9" fmla="*/ -1399 w 2734976"/>
                <a:gd name="connsiteY9" fmla="*/ 2437643 h 2438180"/>
                <a:gd name="connsiteX10" fmla="*/ 32130 w 2734976"/>
                <a:gd name="connsiteY10" fmla="*/ 2437643 h 2438180"/>
                <a:gd name="connsiteX11" fmla="*/ 133161 w 2734976"/>
                <a:gd name="connsiteY11" fmla="*/ 2319179 h 2438180"/>
                <a:gd name="connsiteX12" fmla="*/ 514892 w 2734976"/>
                <a:gd name="connsiteY12" fmla="*/ 2187355 h 2438180"/>
                <a:gd name="connsiteX13" fmla="*/ 1100213 w 2734976"/>
                <a:gd name="connsiteY13" fmla="*/ 1804733 h 2438180"/>
                <a:gd name="connsiteX14" fmla="*/ 1200736 w 2734976"/>
                <a:gd name="connsiteY14" fmla="*/ 1332213 h 2438180"/>
                <a:gd name="connsiteX15" fmla="*/ 1296168 w 2734976"/>
                <a:gd name="connsiteY15" fmla="*/ 803388 h 2438180"/>
                <a:gd name="connsiteX16" fmla="*/ 1702267 w 2734976"/>
                <a:gd name="connsiteY16" fmla="*/ 688869 h 2438180"/>
                <a:gd name="connsiteX17" fmla="*/ 2062048 w 2734976"/>
                <a:gd name="connsiteY17" fmla="*/ 689632 h 2438180"/>
                <a:gd name="connsiteX18" fmla="*/ 2423866 w 2734976"/>
                <a:gd name="connsiteY18" fmla="*/ 486997 h 2438180"/>
                <a:gd name="connsiteX19" fmla="*/ 2666711 w 2734976"/>
                <a:gd name="connsiteY19" fmla="*/ 151264 h 2438180"/>
                <a:gd name="connsiteX20" fmla="*/ 2733195 w 2734976"/>
                <a:gd name="connsiteY20" fmla="*/ 49469 h 243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34976" h="2438180">
                  <a:moveTo>
                    <a:pt x="2733577" y="-538"/>
                  </a:moveTo>
                  <a:cubicBezTo>
                    <a:pt x="2703866" y="39672"/>
                    <a:pt x="2673137" y="85034"/>
                    <a:pt x="2642089" y="135995"/>
                  </a:cubicBezTo>
                  <a:cubicBezTo>
                    <a:pt x="2479726" y="402634"/>
                    <a:pt x="2342621" y="596426"/>
                    <a:pt x="2056005" y="661066"/>
                  </a:cubicBezTo>
                  <a:cubicBezTo>
                    <a:pt x="1943839" y="686515"/>
                    <a:pt x="1822894" y="672836"/>
                    <a:pt x="1706084" y="659794"/>
                  </a:cubicBezTo>
                  <a:cubicBezTo>
                    <a:pt x="1516301" y="638607"/>
                    <a:pt x="1337077" y="618567"/>
                    <a:pt x="1269384" y="792764"/>
                  </a:cubicBezTo>
                  <a:cubicBezTo>
                    <a:pt x="1199718" y="972114"/>
                    <a:pt x="1185021" y="1162279"/>
                    <a:pt x="1172106" y="1329987"/>
                  </a:cubicBezTo>
                  <a:cubicBezTo>
                    <a:pt x="1158682" y="1503992"/>
                    <a:pt x="1146021" y="1668391"/>
                    <a:pt x="1075464" y="1790036"/>
                  </a:cubicBezTo>
                  <a:cubicBezTo>
                    <a:pt x="937342" y="2027982"/>
                    <a:pt x="873401" y="2085878"/>
                    <a:pt x="509230" y="2158661"/>
                  </a:cubicBezTo>
                  <a:cubicBezTo>
                    <a:pt x="320527" y="2196325"/>
                    <a:pt x="201872" y="2229409"/>
                    <a:pt x="115347" y="2296021"/>
                  </a:cubicBezTo>
                  <a:cubicBezTo>
                    <a:pt x="69348" y="2331395"/>
                    <a:pt x="32002" y="2375867"/>
                    <a:pt x="-1399" y="2437643"/>
                  </a:cubicBezTo>
                  <a:lnTo>
                    <a:pt x="32130" y="2437643"/>
                  </a:lnTo>
                  <a:cubicBezTo>
                    <a:pt x="57515" y="2391772"/>
                    <a:pt x="91871" y="2351499"/>
                    <a:pt x="133161" y="2319179"/>
                  </a:cubicBezTo>
                  <a:cubicBezTo>
                    <a:pt x="215170" y="2256066"/>
                    <a:pt x="330389" y="2224191"/>
                    <a:pt x="514892" y="2187355"/>
                  </a:cubicBezTo>
                  <a:cubicBezTo>
                    <a:pt x="888225" y="2112727"/>
                    <a:pt x="959227" y="2048213"/>
                    <a:pt x="1100213" y="1804733"/>
                  </a:cubicBezTo>
                  <a:cubicBezTo>
                    <a:pt x="1174142" y="1677489"/>
                    <a:pt x="1187057" y="1509718"/>
                    <a:pt x="1200736" y="1332213"/>
                  </a:cubicBezTo>
                  <a:cubicBezTo>
                    <a:pt x="1214160" y="1158398"/>
                    <a:pt x="1227966" y="978730"/>
                    <a:pt x="1296168" y="803388"/>
                  </a:cubicBezTo>
                  <a:cubicBezTo>
                    <a:pt x="1355655" y="650187"/>
                    <a:pt x="1516301" y="668128"/>
                    <a:pt x="1702267" y="688869"/>
                  </a:cubicBezTo>
                  <a:cubicBezTo>
                    <a:pt x="1821685" y="702229"/>
                    <a:pt x="1945111" y="716036"/>
                    <a:pt x="2062048" y="689632"/>
                  </a:cubicBezTo>
                  <a:cubicBezTo>
                    <a:pt x="2204180" y="657821"/>
                    <a:pt x="2319145" y="593182"/>
                    <a:pt x="2423866" y="486997"/>
                  </a:cubicBezTo>
                  <a:cubicBezTo>
                    <a:pt x="2516627" y="392964"/>
                    <a:pt x="2588710" y="279335"/>
                    <a:pt x="2666711" y="151264"/>
                  </a:cubicBezTo>
                  <a:cubicBezTo>
                    <a:pt x="2689106" y="114427"/>
                    <a:pt x="2711246" y="80771"/>
                    <a:pt x="2733195" y="49469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FC16E0-A526-43DA-B473-4B95C731B5C5}"/>
                </a:ext>
              </a:extLst>
            </p:cNvPr>
            <p:cNvSpPr/>
            <p:nvPr/>
          </p:nvSpPr>
          <p:spPr>
            <a:xfrm>
              <a:off x="9199163" y="3810894"/>
              <a:ext cx="2990736" cy="3049904"/>
            </a:xfrm>
            <a:custGeom>
              <a:avLst/>
              <a:gdLst>
                <a:gd name="connsiteX0" fmla="*/ 2989337 w 2990736"/>
                <a:gd name="connsiteY0" fmla="*/ -538 h 3049904"/>
                <a:gd name="connsiteX1" fmla="*/ 2889769 w 2990736"/>
                <a:gd name="connsiteY1" fmla="*/ 161762 h 3049904"/>
                <a:gd name="connsiteX2" fmla="*/ 2579739 w 2990736"/>
                <a:gd name="connsiteY2" fmla="*/ 548010 h 3049904"/>
                <a:gd name="connsiteX3" fmla="*/ 2162189 w 2990736"/>
                <a:gd name="connsiteY3" fmla="*/ 759935 h 3049904"/>
                <a:gd name="connsiteX4" fmla="*/ 2056005 w 2990736"/>
                <a:gd name="connsiteY4" fmla="*/ 770941 h 3049904"/>
                <a:gd name="connsiteX5" fmla="*/ 1368888 w 2990736"/>
                <a:gd name="connsiteY5" fmla="*/ 998389 h 3049904"/>
                <a:gd name="connsiteX6" fmla="*/ 1253860 w 2990736"/>
                <a:gd name="connsiteY6" fmla="*/ 1420202 h 3049904"/>
                <a:gd name="connsiteX7" fmla="*/ 1173696 w 2990736"/>
                <a:gd name="connsiteY7" fmla="*/ 1965251 h 3049904"/>
                <a:gd name="connsiteX8" fmla="*/ 874673 w 2990736"/>
                <a:gd name="connsiteY8" fmla="*/ 2344946 h 3049904"/>
                <a:gd name="connsiteX9" fmla="*/ 485053 w 2990736"/>
                <a:gd name="connsiteY9" fmla="*/ 2533267 h 3049904"/>
                <a:gd name="connsiteX10" fmla="*/ 303412 w 2990736"/>
                <a:gd name="connsiteY10" fmla="*/ 2612667 h 3049904"/>
                <a:gd name="connsiteX11" fmla="*/ 33211 w 2990736"/>
                <a:gd name="connsiteY11" fmla="*/ 2959088 h 3049904"/>
                <a:gd name="connsiteX12" fmla="*/ -1399 w 2990736"/>
                <a:gd name="connsiteY12" fmla="*/ 3049367 h 3049904"/>
                <a:gd name="connsiteX13" fmla="*/ 29902 w 2990736"/>
                <a:gd name="connsiteY13" fmla="*/ 3049367 h 3049904"/>
                <a:gd name="connsiteX14" fmla="*/ 318364 w 2990736"/>
                <a:gd name="connsiteY14" fmla="*/ 2637798 h 3049904"/>
                <a:gd name="connsiteX15" fmla="*/ 495615 w 2990736"/>
                <a:gd name="connsiteY15" fmla="*/ 2560624 h 3049904"/>
                <a:gd name="connsiteX16" fmla="*/ 891151 w 2990736"/>
                <a:gd name="connsiteY16" fmla="*/ 2369123 h 3049904"/>
                <a:gd name="connsiteX17" fmla="*/ 1201563 w 2990736"/>
                <a:gd name="connsiteY17" fmla="*/ 1974667 h 3049904"/>
                <a:gd name="connsiteX18" fmla="*/ 1283253 w 2990736"/>
                <a:gd name="connsiteY18" fmla="*/ 1421157 h 3049904"/>
                <a:gd name="connsiteX19" fmla="*/ 1389819 w 2990736"/>
                <a:gd name="connsiteY19" fmla="*/ 1019321 h 3049904"/>
                <a:gd name="connsiteX20" fmla="*/ 2058931 w 2990736"/>
                <a:gd name="connsiteY20" fmla="*/ 800335 h 3049904"/>
                <a:gd name="connsiteX21" fmla="*/ 2165434 w 2990736"/>
                <a:gd name="connsiteY21" fmla="*/ 789264 h 3049904"/>
                <a:gd name="connsiteX22" fmla="*/ 2599271 w 2990736"/>
                <a:gd name="connsiteY22" fmla="*/ 570023 h 3049904"/>
                <a:gd name="connsiteX23" fmla="*/ 2914963 w 2990736"/>
                <a:gd name="connsiteY23" fmla="*/ 176904 h 3049904"/>
                <a:gd name="connsiteX24" fmla="*/ 2989337 w 2990736"/>
                <a:gd name="connsiteY24" fmla="*/ 54622 h 304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0736" h="3049904">
                  <a:moveTo>
                    <a:pt x="2989337" y="-538"/>
                  </a:moveTo>
                  <a:cubicBezTo>
                    <a:pt x="2957526" y="49724"/>
                    <a:pt x="2923806" y="104057"/>
                    <a:pt x="2889769" y="161762"/>
                  </a:cubicBezTo>
                  <a:cubicBezTo>
                    <a:pt x="2802671" y="309365"/>
                    <a:pt x="2692541" y="446533"/>
                    <a:pt x="2579739" y="548010"/>
                  </a:cubicBezTo>
                  <a:cubicBezTo>
                    <a:pt x="2440216" y="673473"/>
                    <a:pt x="2299803" y="744793"/>
                    <a:pt x="2162189" y="759935"/>
                  </a:cubicBezTo>
                  <a:cubicBezTo>
                    <a:pt x="2126434" y="763879"/>
                    <a:pt x="2090614" y="767442"/>
                    <a:pt x="2056005" y="770941"/>
                  </a:cubicBezTo>
                  <a:cubicBezTo>
                    <a:pt x="1792737" y="797344"/>
                    <a:pt x="1544103" y="822284"/>
                    <a:pt x="1368888" y="998389"/>
                  </a:cubicBezTo>
                  <a:cubicBezTo>
                    <a:pt x="1261367" y="1106547"/>
                    <a:pt x="1258059" y="1244988"/>
                    <a:pt x="1253860" y="1420202"/>
                  </a:cubicBezTo>
                  <a:cubicBezTo>
                    <a:pt x="1250297" y="1567551"/>
                    <a:pt x="1245907" y="1751036"/>
                    <a:pt x="1173696" y="1965251"/>
                  </a:cubicBezTo>
                  <a:cubicBezTo>
                    <a:pt x="1121972" y="2118707"/>
                    <a:pt x="1024121" y="2242897"/>
                    <a:pt x="874673" y="2344946"/>
                  </a:cubicBezTo>
                  <a:cubicBezTo>
                    <a:pt x="746221" y="2432553"/>
                    <a:pt x="601418" y="2488414"/>
                    <a:pt x="485053" y="2533267"/>
                  </a:cubicBezTo>
                  <a:cubicBezTo>
                    <a:pt x="411443" y="2561706"/>
                    <a:pt x="347821" y="2586200"/>
                    <a:pt x="303412" y="2612667"/>
                  </a:cubicBezTo>
                  <a:cubicBezTo>
                    <a:pt x="194683" y="2677307"/>
                    <a:pt x="103831" y="2793862"/>
                    <a:pt x="33211" y="2959088"/>
                  </a:cubicBezTo>
                  <a:cubicBezTo>
                    <a:pt x="22904" y="2983201"/>
                    <a:pt x="10879" y="3013676"/>
                    <a:pt x="-1399" y="3049367"/>
                  </a:cubicBezTo>
                  <a:lnTo>
                    <a:pt x="29902" y="3049367"/>
                  </a:lnTo>
                  <a:cubicBezTo>
                    <a:pt x="80800" y="2904819"/>
                    <a:pt x="170697" y="2725659"/>
                    <a:pt x="318364" y="2637798"/>
                  </a:cubicBezTo>
                  <a:cubicBezTo>
                    <a:pt x="360672" y="2612349"/>
                    <a:pt x="423213" y="2588491"/>
                    <a:pt x="495615" y="2560624"/>
                  </a:cubicBezTo>
                  <a:cubicBezTo>
                    <a:pt x="613379" y="2515198"/>
                    <a:pt x="759899" y="2458829"/>
                    <a:pt x="891151" y="2369123"/>
                  </a:cubicBezTo>
                  <a:cubicBezTo>
                    <a:pt x="1046198" y="2263383"/>
                    <a:pt x="1147739" y="2134294"/>
                    <a:pt x="1201563" y="1974667"/>
                  </a:cubicBezTo>
                  <a:cubicBezTo>
                    <a:pt x="1275236" y="1756189"/>
                    <a:pt x="1279627" y="1570286"/>
                    <a:pt x="1283253" y="1421157"/>
                  </a:cubicBezTo>
                  <a:cubicBezTo>
                    <a:pt x="1287261" y="1252431"/>
                    <a:pt x="1290442" y="1119207"/>
                    <a:pt x="1389819" y="1019321"/>
                  </a:cubicBezTo>
                  <a:cubicBezTo>
                    <a:pt x="1557463" y="850596"/>
                    <a:pt x="1789874" y="827310"/>
                    <a:pt x="2058931" y="800335"/>
                  </a:cubicBezTo>
                  <a:cubicBezTo>
                    <a:pt x="2093604" y="796835"/>
                    <a:pt x="2129551" y="793209"/>
                    <a:pt x="2165434" y="789264"/>
                  </a:cubicBezTo>
                  <a:cubicBezTo>
                    <a:pt x="2309155" y="773423"/>
                    <a:pt x="2455104" y="699685"/>
                    <a:pt x="2599271" y="570023"/>
                  </a:cubicBezTo>
                  <a:cubicBezTo>
                    <a:pt x="2714300" y="466638"/>
                    <a:pt x="2826402" y="326988"/>
                    <a:pt x="2914963" y="176904"/>
                  </a:cubicBezTo>
                  <a:cubicBezTo>
                    <a:pt x="2940412" y="134150"/>
                    <a:pt x="2965224" y="93387"/>
                    <a:pt x="2989337" y="54622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C4C6C86-21EA-4237-BA0B-32DB77FB2DA3}"/>
                </a:ext>
              </a:extLst>
            </p:cNvPr>
            <p:cNvSpPr/>
            <p:nvPr/>
          </p:nvSpPr>
          <p:spPr>
            <a:xfrm>
              <a:off x="9263738" y="4054057"/>
              <a:ext cx="2926351" cy="2806169"/>
            </a:xfrm>
            <a:custGeom>
              <a:avLst/>
              <a:gdLst>
                <a:gd name="connsiteX0" fmla="*/ 2924761 w 2926351"/>
                <a:gd name="connsiteY0" fmla="*/ -538 h 2806169"/>
                <a:gd name="connsiteX1" fmla="*/ 2676254 w 2926351"/>
                <a:gd name="connsiteY1" fmla="*/ 367896 h 2806169"/>
                <a:gd name="connsiteX2" fmla="*/ 1919791 w 2926351"/>
                <a:gd name="connsiteY2" fmla="*/ 668892 h 2806169"/>
                <a:gd name="connsiteX3" fmla="*/ 1663522 w 2926351"/>
                <a:gd name="connsiteY3" fmla="*/ 643443 h 2806169"/>
                <a:gd name="connsiteX4" fmla="*/ 1235410 w 2926351"/>
                <a:gd name="connsiteY4" fmla="*/ 1457803 h 2806169"/>
                <a:gd name="connsiteX5" fmla="*/ 1150284 w 2926351"/>
                <a:gd name="connsiteY5" fmla="*/ 1845896 h 2806169"/>
                <a:gd name="connsiteX6" fmla="*/ 954519 w 2926351"/>
                <a:gd name="connsiteY6" fmla="*/ 2100893 h 2806169"/>
                <a:gd name="connsiteX7" fmla="*/ 435811 w 2926351"/>
                <a:gd name="connsiteY7" fmla="*/ 2351181 h 2806169"/>
                <a:gd name="connsiteX8" fmla="*/ 30412 w 2926351"/>
                <a:gd name="connsiteY8" fmla="*/ 2729986 h 2806169"/>
                <a:gd name="connsiteX9" fmla="*/ -1399 w 2926351"/>
                <a:gd name="connsiteY9" fmla="*/ 2805632 h 2806169"/>
                <a:gd name="connsiteX10" fmla="*/ 29967 w 2926351"/>
                <a:gd name="connsiteY10" fmla="*/ 2805632 h 2806169"/>
                <a:gd name="connsiteX11" fmla="*/ 56879 w 2926351"/>
                <a:gd name="connsiteY11" fmla="*/ 2742392 h 2806169"/>
                <a:gd name="connsiteX12" fmla="*/ 443827 w 2926351"/>
                <a:gd name="connsiteY12" fmla="*/ 2379302 h 2806169"/>
                <a:gd name="connsiteX13" fmla="*/ 973479 w 2926351"/>
                <a:gd name="connsiteY13" fmla="*/ 2123160 h 2806169"/>
                <a:gd name="connsiteX14" fmla="*/ 1176687 w 2926351"/>
                <a:gd name="connsiteY14" fmla="*/ 1858430 h 2806169"/>
                <a:gd name="connsiteX15" fmla="*/ 1264613 w 2926351"/>
                <a:gd name="connsiteY15" fmla="*/ 1458184 h 2806169"/>
                <a:gd name="connsiteX16" fmla="*/ 1362908 w 2926351"/>
                <a:gd name="connsiteY16" fmla="*/ 839271 h 2806169"/>
                <a:gd name="connsiteX17" fmla="*/ 1666321 w 2926351"/>
                <a:gd name="connsiteY17" fmla="*/ 672264 h 2806169"/>
                <a:gd name="connsiteX18" fmla="*/ 1914446 w 2926351"/>
                <a:gd name="connsiteY18" fmla="*/ 697012 h 2806169"/>
                <a:gd name="connsiteX19" fmla="*/ 2700049 w 2926351"/>
                <a:gd name="connsiteY19" fmla="*/ 384629 h 2806169"/>
                <a:gd name="connsiteX20" fmla="*/ 2924952 w 2926351"/>
                <a:gd name="connsiteY20" fmla="*/ 53795 h 2806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6351" h="2806169">
                  <a:moveTo>
                    <a:pt x="2924761" y="-538"/>
                  </a:moveTo>
                  <a:cubicBezTo>
                    <a:pt x="2863748" y="97313"/>
                    <a:pt x="2787592" y="215777"/>
                    <a:pt x="2676254" y="367896"/>
                  </a:cubicBezTo>
                  <a:cubicBezTo>
                    <a:pt x="2388875" y="759807"/>
                    <a:pt x="2150420" y="713554"/>
                    <a:pt x="1919791" y="668892"/>
                  </a:cubicBezTo>
                  <a:cubicBezTo>
                    <a:pt x="1831484" y="651714"/>
                    <a:pt x="1748012" y="635554"/>
                    <a:pt x="1663522" y="643443"/>
                  </a:cubicBezTo>
                  <a:cubicBezTo>
                    <a:pt x="1339050" y="674745"/>
                    <a:pt x="1251252" y="842197"/>
                    <a:pt x="1235410" y="1457803"/>
                  </a:cubicBezTo>
                  <a:cubicBezTo>
                    <a:pt x="1231656" y="1604133"/>
                    <a:pt x="1203027" y="1734685"/>
                    <a:pt x="1150284" y="1845896"/>
                  </a:cubicBezTo>
                  <a:cubicBezTo>
                    <a:pt x="1103840" y="1943810"/>
                    <a:pt x="1037101" y="2030730"/>
                    <a:pt x="954519" y="2100893"/>
                  </a:cubicBezTo>
                  <a:cubicBezTo>
                    <a:pt x="797818" y="2235135"/>
                    <a:pt x="604599" y="2302701"/>
                    <a:pt x="435811" y="2351181"/>
                  </a:cubicBezTo>
                  <a:cubicBezTo>
                    <a:pt x="263268" y="2400743"/>
                    <a:pt x="123109" y="2531740"/>
                    <a:pt x="30412" y="2729986"/>
                  </a:cubicBezTo>
                  <a:cubicBezTo>
                    <a:pt x="18324" y="2755943"/>
                    <a:pt x="7826" y="2781328"/>
                    <a:pt x="-1399" y="2805632"/>
                  </a:cubicBezTo>
                  <a:lnTo>
                    <a:pt x="29967" y="2805632"/>
                  </a:lnTo>
                  <a:cubicBezTo>
                    <a:pt x="37919" y="2785082"/>
                    <a:pt x="46827" y="2763896"/>
                    <a:pt x="56879" y="2742392"/>
                  </a:cubicBezTo>
                  <a:cubicBezTo>
                    <a:pt x="118910" y="2609676"/>
                    <a:pt x="236419" y="2438916"/>
                    <a:pt x="443827" y="2379302"/>
                  </a:cubicBezTo>
                  <a:cubicBezTo>
                    <a:pt x="615606" y="2329995"/>
                    <a:pt x="812834" y="2261029"/>
                    <a:pt x="973479" y="2123160"/>
                  </a:cubicBezTo>
                  <a:cubicBezTo>
                    <a:pt x="1059178" y="2050281"/>
                    <a:pt x="1128462" y="1960053"/>
                    <a:pt x="1176687" y="1858430"/>
                  </a:cubicBezTo>
                  <a:cubicBezTo>
                    <a:pt x="1231148" y="1743210"/>
                    <a:pt x="1260731" y="1608523"/>
                    <a:pt x="1264613" y="1458184"/>
                  </a:cubicBezTo>
                  <a:cubicBezTo>
                    <a:pt x="1272883" y="1135939"/>
                    <a:pt x="1302340" y="950800"/>
                    <a:pt x="1362908" y="839271"/>
                  </a:cubicBezTo>
                  <a:cubicBezTo>
                    <a:pt x="1419786" y="734677"/>
                    <a:pt x="1504785" y="687851"/>
                    <a:pt x="1666321" y="672264"/>
                  </a:cubicBezTo>
                  <a:cubicBezTo>
                    <a:pt x="1746611" y="664502"/>
                    <a:pt x="1827984" y="680343"/>
                    <a:pt x="1914446" y="697012"/>
                  </a:cubicBezTo>
                  <a:cubicBezTo>
                    <a:pt x="2142849" y="741548"/>
                    <a:pt x="2401726" y="791491"/>
                    <a:pt x="2700049" y="384629"/>
                  </a:cubicBezTo>
                  <a:cubicBezTo>
                    <a:pt x="2797390" y="251914"/>
                    <a:pt x="2867884" y="144393"/>
                    <a:pt x="2924952" y="53795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</p:grp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FD5A123-93BD-451E-932B-5D53E8A1B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2268" y="404134"/>
            <a:ext cx="11450638" cy="0"/>
          </a:xfrm>
          <a:noFill/>
          <a:ln w="3175">
            <a:solidFill>
              <a:schemeClr val="tx1"/>
            </a:solidFill>
          </a:ln>
        </p:spPr>
        <p:txBody>
          <a:bodyPr/>
          <a:lstStyle>
            <a:lvl1pPr eaLnBrk="0" latinLnBrk="0"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C824F3-7D9C-4AF8-9159-E46036B168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latinLnBrk="0">
              <a:defRPr/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64EAD758-B41A-4FE7-8ED8-812EEDC0F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5400000">
            <a:off x="10889285" y="1026262"/>
            <a:ext cx="1555747" cy="31149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3175">
            <a:solidFill>
              <a:schemeClr val="tx2"/>
            </a:solidFill>
          </a:ln>
        </p:spPr>
        <p:txBody>
          <a:bodyPr/>
          <a:lstStyle>
            <a:lvl1pPr eaLnBrk="0" latinLnBrk="0"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0836159"/>
      </p:ext>
    </p:extLst>
  </p:cSld>
  <p:clrMapOvr>
    <a:masterClrMapping/>
  </p:clrMapOvr>
  <p:transition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28FE3-4061-42F7-B1BB-28319458C1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536575"/>
            <a:ext cx="5929313" cy="11079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D9FAC624-06D3-4EA5-8BA1-88628EB44C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40600" y="219073"/>
            <a:ext cx="4851399" cy="635589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(764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  <a:r>
              <a:rPr lang="en-US" altLang="ko-KR" dirty="0"/>
              <a:t>1001</a:t>
            </a:r>
            <a:r>
              <a:rPr lang="ko-KR" altLang="en-US" dirty="0"/>
              <a:t> </a:t>
            </a:r>
            <a:r>
              <a:rPr lang="en-US" altLang="ko-KR" dirty="0"/>
              <a:t>px)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C824F3-7D9C-4AF8-9159-E46036B168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ED708AC-A1C1-4093-9676-378300DC6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2268" y="404134"/>
            <a:ext cx="11450638" cy="0"/>
          </a:xfrm>
          <a:noFill/>
          <a:ln w="3175"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39D69CF2-BF45-4BB2-9C30-F7EFAA83E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511412" y="404135"/>
            <a:ext cx="311494" cy="1555747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3175">
            <a:solidFill>
              <a:schemeClr val="tx2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1796006"/>
      </p:ext>
    </p:extLst>
  </p:cSld>
  <p:clrMapOvr>
    <a:masterClrMapping/>
  </p:clrMapOvr>
  <p:transition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B0B207-7ED6-454A-8F04-0CF92E1DD22C}"/>
              </a:ext>
            </a:extLst>
          </p:cNvPr>
          <p:cNvSpPr/>
          <p:nvPr userDrawn="1"/>
        </p:nvSpPr>
        <p:spPr>
          <a:xfrm>
            <a:off x="11339512" y="295275"/>
            <a:ext cx="280987" cy="1428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rgbClr val="FDE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364430" cy="2785378"/>
          </a:xfrm>
        </p:spPr>
        <p:txBody>
          <a:bodyPr wrap="none">
            <a:spAutoFit/>
          </a:bodyPr>
          <a:lstStyle>
            <a:lvl1pPr eaLnBrk="0" latinLnBrk="0">
              <a:defRPr sz="18100" b="0">
                <a:solidFill>
                  <a:schemeClr val="tx1"/>
                </a:solidFill>
                <a:latin typeface="Public Sans (NSW)" pitchFamily="2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 eaLnBrk="0" latinLnBrk="0">
              <a:defRPr/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4C0437F2-16BE-48E9-B1EA-177121609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0" b="65052"/>
          <a:stretch/>
        </p:blipFill>
        <p:spPr>
          <a:xfrm>
            <a:off x="7100133" y="4881881"/>
            <a:ext cx="4812467" cy="19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08918"/>
      </p:ext>
    </p:extLst>
  </p:cSld>
  <p:clrMapOvr>
    <a:masterClrMapping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364430" cy="2785378"/>
          </a:xfrm>
        </p:spPr>
        <p:txBody>
          <a:bodyPr wrap="none">
            <a:spAutoFit/>
          </a:bodyPr>
          <a:lstStyle>
            <a:lvl1pPr eaLnBrk="0" latinLnBrk="0">
              <a:defRPr sz="18100" b="0">
                <a:solidFill>
                  <a:schemeClr val="bg1"/>
                </a:solidFill>
                <a:latin typeface="Public Sans (NSW)" pitchFamily="2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 eaLnBrk="0" latinLnBrk="0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B9FB32E-7F37-4F60-8DD1-EC8584B1B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0" b="65052"/>
          <a:stretch/>
        </p:blipFill>
        <p:spPr>
          <a:xfrm>
            <a:off x="7100133" y="4881881"/>
            <a:ext cx="4812467" cy="19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5833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F6436F9-A223-4D35-BB88-A19D41C46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1564" b="33126"/>
          <a:stretch/>
        </p:blipFill>
        <p:spPr>
          <a:xfrm>
            <a:off x="7004837" y="3786461"/>
            <a:ext cx="5187163" cy="3071539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03653" cy="2785378"/>
          </a:xfrm>
        </p:spPr>
        <p:txBody>
          <a:bodyPr wrap="none">
            <a:spAutoFit/>
          </a:bodyPr>
          <a:lstStyle>
            <a:lvl1pPr eaLnBrk="0" latinLnBrk="0">
              <a:defRPr sz="18100" b="0">
                <a:solidFill>
                  <a:schemeClr val="bg1"/>
                </a:solidFill>
                <a:latin typeface="Public Sans (NSW)" pitchFamily="2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 eaLnBrk="0" latinLnBrk="0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325250"/>
      </p:ext>
    </p:extLst>
  </p:cSld>
  <p:clrMapOvr>
    <a:masterClrMapping/>
  </p:clrMapOvr>
  <p:transition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84D667E-3428-4B26-B837-C9C8AFBE3E57}"/>
              </a:ext>
            </a:extLst>
          </p:cNvPr>
          <p:cNvSpPr/>
          <p:nvPr userDrawn="1"/>
        </p:nvSpPr>
        <p:spPr>
          <a:xfrm>
            <a:off x="11339512" y="295275"/>
            <a:ext cx="280987" cy="1428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F6436F9-A223-4D35-BB88-A19D41C46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1564" b="33126"/>
          <a:stretch/>
        </p:blipFill>
        <p:spPr>
          <a:xfrm>
            <a:off x="7004837" y="3786461"/>
            <a:ext cx="5187163" cy="3071539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03653" cy="2785378"/>
          </a:xfrm>
        </p:spPr>
        <p:txBody>
          <a:bodyPr wrap="none">
            <a:spAutoFit/>
          </a:bodyPr>
          <a:lstStyle>
            <a:lvl1pPr eaLnBrk="0" latinLnBrk="0">
              <a:defRPr sz="18100" b="0">
                <a:solidFill>
                  <a:schemeClr val="tx1"/>
                </a:solidFill>
                <a:latin typeface="Public Sans (NSW)" pitchFamily="2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 eaLnBrk="0" latinLnBrk="0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754072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F6436F9-A223-4D35-BB88-A19D41C46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1564" b="33126"/>
          <a:stretch/>
        </p:blipFill>
        <p:spPr>
          <a:xfrm>
            <a:off x="7004837" y="3786461"/>
            <a:ext cx="5187163" cy="3071539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03653" cy="2785378"/>
          </a:xfrm>
        </p:spPr>
        <p:txBody>
          <a:bodyPr wrap="none">
            <a:spAutoFit/>
          </a:bodyPr>
          <a:lstStyle>
            <a:lvl1pPr eaLnBrk="0" latinLnBrk="0">
              <a:defRPr sz="18100" b="0">
                <a:solidFill>
                  <a:schemeClr val="bg1"/>
                </a:solidFill>
                <a:latin typeface="Public Sans (NSW)" pitchFamily="2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 eaLnBrk="0" latinLnBrk="0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388262"/>
      </p:ext>
    </p:extLst>
  </p:cSld>
  <p:clrMapOvr>
    <a:masterClrMapping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3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37E2C09-25FA-47E9-B043-C1E34899E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754"/>
          <a:stretch/>
        </p:blipFill>
        <p:spPr>
          <a:xfrm flipH="1">
            <a:off x="7393048" y="4434790"/>
            <a:ext cx="4798952" cy="242321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82199" cy="2785378"/>
          </a:xfrm>
        </p:spPr>
        <p:txBody>
          <a:bodyPr wrap="none">
            <a:spAutoFit/>
          </a:bodyPr>
          <a:lstStyle>
            <a:lvl1pPr eaLnBrk="0" latinLnBrk="0">
              <a:defRPr sz="18100" b="0">
                <a:solidFill>
                  <a:schemeClr val="bg1"/>
                </a:solidFill>
                <a:latin typeface="Public Sans (NSW)" pitchFamily="2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 eaLnBrk="0" latinLnBrk="0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378252"/>
      </p:ext>
    </p:extLst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37E2C09-25FA-47E9-B043-C1E34899E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754"/>
          <a:stretch/>
        </p:blipFill>
        <p:spPr>
          <a:xfrm flipH="1">
            <a:off x="7393048" y="4434790"/>
            <a:ext cx="4798952" cy="242321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82199" cy="2785378"/>
          </a:xfrm>
        </p:spPr>
        <p:txBody>
          <a:bodyPr wrap="none">
            <a:spAutoFit/>
          </a:bodyPr>
          <a:lstStyle>
            <a:lvl1pPr eaLnBrk="0" latinLnBrk="0">
              <a:defRPr sz="18100" b="0">
                <a:solidFill>
                  <a:schemeClr val="bg1"/>
                </a:solidFill>
                <a:latin typeface="Public Sans (NSW)" pitchFamily="2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 eaLnBrk="0" latinLnBrk="0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079544"/>
      </p:ext>
    </p:extLst>
  </p:cSld>
  <p:clrMapOvr>
    <a:masterClrMapping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4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8278AB8-3390-4230-9232-AE522E7E47F5}"/>
              </a:ext>
            </a:extLst>
          </p:cNvPr>
          <p:cNvSpPr/>
          <p:nvPr userDrawn="1"/>
        </p:nvSpPr>
        <p:spPr>
          <a:xfrm>
            <a:off x="11339512" y="295275"/>
            <a:ext cx="280987" cy="142874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rgbClr val="CB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CB781E-8D10-41E3-9BCE-C46796AAFA3B}"/>
              </a:ext>
            </a:extLst>
          </p:cNvPr>
          <p:cNvGrpSpPr/>
          <p:nvPr userDrawn="1"/>
        </p:nvGrpSpPr>
        <p:grpSpPr>
          <a:xfrm>
            <a:off x="7520417" y="4279913"/>
            <a:ext cx="4669177" cy="2578087"/>
            <a:chOff x="7520417" y="4275481"/>
            <a:chExt cx="4669177" cy="257808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437545F-7886-4F0B-8B11-3BEB8BA59D15}"/>
                </a:ext>
              </a:extLst>
            </p:cNvPr>
            <p:cNvSpPr/>
            <p:nvPr/>
          </p:nvSpPr>
          <p:spPr>
            <a:xfrm>
              <a:off x="11247227" y="6792427"/>
              <a:ext cx="151913" cy="50508"/>
            </a:xfrm>
            <a:custGeom>
              <a:avLst/>
              <a:gdLst>
                <a:gd name="connsiteX0" fmla="*/ 51896 w 151913"/>
                <a:gd name="connsiteY0" fmla="*/ 1383 h 50508"/>
                <a:gd name="connsiteX1" fmla="*/ -1526 w 151913"/>
                <a:gd name="connsiteY1" fmla="*/ 49996 h 50508"/>
                <a:gd name="connsiteX2" fmla="*/ 150387 w 151913"/>
                <a:gd name="connsiteY2" fmla="*/ 49996 h 50508"/>
                <a:gd name="connsiteX3" fmla="*/ 51896 w 151913"/>
                <a:gd name="connsiteY3" fmla="*/ 1383 h 5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913" h="50508">
                  <a:moveTo>
                    <a:pt x="51896" y="1383"/>
                  </a:moveTo>
                  <a:cubicBezTo>
                    <a:pt x="28730" y="10384"/>
                    <a:pt x="9614" y="27715"/>
                    <a:pt x="-1526" y="49996"/>
                  </a:cubicBezTo>
                  <a:lnTo>
                    <a:pt x="150387" y="49996"/>
                  </a:lnTo>
                  <a:cubicBezTo>
                    <a:pt x="115320" y="10118"/>
                    <a:pt x="81140" y="-6466"/>
                    <a:pt x="51896" y="1383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CFD0C18-23AB-4FDC-AFE0-82F52C94E35B}"/>
                </a:ext>
              </a:extLst>
            </p:cNvPr>
            <p:cNvSpPr/>
            <p:nvPr/>
          </p:nvSpPr>
          <p:spPr>
            <a:xfrm>
              <a:off x="11089743" y="6440321"/>
              <a:ext cx="581701" cy="403120"/>
            </a:xfrm>
            <a:custGeom>
              <a:avLst/>
              <a:gdLst>
                <a:gd name="connsiteX0" fmla="*/ 236725 w 581701"/>
                <a:gd name="connsiteY0" fmla="*/ 3835 h 403120"/>
                <a:gd name="connsiteX1" fmla="*/ 8856 w 581701"/>
                <a:gd name="connsiteY1" fmla="*/ 365642 h 403120"/>
                <a:gd name="connsiteX2" fmla="*/ 8856 w 581701"/>
                <a:gd name="connsiteY2" fmla="*/ 365642 h 403120"/>
                <a:gd name="connsiteX3" fmla="*/ -1526 w 581701"/>
                <a:gd name="connsiteY3" fmla="*/ 402354 h 403120"/>
                <a:gd name="connsiteX4" fmla="*/ 89369 w 581701"/>
                <a:gd name="connsiteY4" fmla="*/ 402354 h 403120"/>
                <a:gd name="connsiteX5" fmla="*/ 192164 w 581701"/>
                <a:gd name="connsiteY5" fmla="*/ 297281 h 403120"/>
                <a:gd name="connsiteX6" fmla="*/ 371927 w 581701"/>
                <a:gd name="connsiteY6" fmla="*/ 389948 h 403120"/>
                <a:gd name="connsiteX7" fmla="*/ 380156 w 581701"/>
                <a:gd name="connsiteY7" fmla="*/ 402607 h 403120"/>
                <a:gd name="connsiteX8" fmla="*/ 580176 w 581701"/>
                <a:gd name="connsiteY8" fmla="*/ 402607 h 403120"/>
                <a:gd name="connsiteX9" fmla="*/ 488775 w 581701"/>
                <a:gd name="connsiteY9" fmla="*/ 124100 h 403120"/>
                <a:gd name="connsiteX10" fmla="*/ 236725 w 581701"/>
                <a:gd name="connsiteY10" fmla="*/ 3835 h 40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1701" h="403120">
                  <a:moveTo>
                    <a:pt x="236725" y="3835"/>
                  </a:moveTo>
                  <a:cubicBezTo>
                    <a:pt x="145198" y="27508"/>
                    <a:pt x="66455" y="152584"/>
                    <a:pt x="8856" y="365642"/>
                  </a:cubicBezTo>
                  <a:lnTo>
                    <a:pt x="8856" y="365642"/>
                  </a:lnTo>
                  <a:cubicBezTo>
                    <a:pt x="5437" y="378302"/>
                    <a:pt x="2019" y="390961"/>
                    <a:pt x="-1526" y="402354"/>
                  </a:cubicBezTo>
                  <a:lnTo>
                    <a:pt x="89369" y="402354"/>
                  </a:lnTo>
                  <a:cubicBezTo>
                    <a:pt x="113042" y="347919"/>
                    <a:pt x="148868" y="309940"/>
                    <a:pt x="192164" y="297281"/>
                  </a:cubicBezTo>
                  <a:cubicBezTo>
                    <a:pt x="226724" y="287027"/>
                    <a:pt x="296351" y="285508"/>
                    <a:pt x="371927" y="389948"/>
                  </a:cubicBezTo>
                  <a:cubicBezTo>
                    <a:pt x="374840" y="393872"/>
                    <a:pt x="377498" y="398050"/>
                    <a:pt x="380156" y="402607"/>
                  </a:cubicBezTo>
                  <a:lnTo>
                    <a:pt x="580176" y="402607"/>
                  </a:lnTo>
                  <a:cubicBezTo>
                    <a:pt x="567516" y="280064"/>
                    <a:pt x="539791" y="177270"/>
                    <a:pt x="488775" y="124100"/>
                  </a:cubicBezTo>
                  <a:cubicBezTo>
                    <a:pt x="393449" y="25863"/>
                    <a:pt x="308503" y="-14648"/>
                    <a:pt x="236725" y="3835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A7C9388-CC75-49C0-8944-A0C493A5EFA2}"/>
                </a:ext>
              </a:extLst>
            </p:cNvPr>
            <p:cNvSpPr/>
            <p:nvPr/>
          </p:nvSpPr>
          <p:spPr>
            <a:xfrm>
              <a:off x="9682015" y="4652413"/>
              <a:ext cx="2506947" cy="2190521"/>
            </a:xfrm>
            <a:custGeom>
              <a:avLst/>
              <a:gdLst>
                <a:gd name="connsiteX0" fmla="*/ -1526 w 2506947"/>
                <a:gd name="connsiteY0" fmla="*/ 2190009 h 2190521"/>
                <a:gd name="connsiteX1" fmla="*/ 105952 w 2506947"/>
                <a:gd name="connsiteY1" fmla="*/ 2190009 h 2190521"/>
                <a:gd name="connsiteX2" fmla="*/ 724365 w 2506947"/>
                <a:gd name="connsiteY2" fmla="*/ 1309039 h 2190521"/>
                <a:gd name="connsiteX3" fmla="*/ 1189980 w 2506947"/>
                <a:gd name="connsiteY3" fmla="*/ 602516 h 2190521"/>
                <a:gd name="connsiteX4" fmla="*/ 1958028 w 2506947"/>
                <a:gd name="connsiteY4" fmla="*/ 326541 h 2190521"/>
                <a:gd name="connsiteX5" fmla="*/ 2505422 w 2506947"/>
                <a:gd name="connsiteY5" fmla="*/ 722401 h 2190521"/>
                <a:gd name="connsiteX6" fmla="*/ 2505422 w 2506947"/>
                <a:gd name="connsiteY6" fmla="*/ 321857 h 2190521"/>
                <a:gd name="connsiteX7" fmla="*/ 1741172 w 2506947"/>
                <a:gd name="connsiteY7" fmla="*/ 3218 h 2190521"/>
                <a:gd name="connsiteX8" fmla="*/ 990340 w 2506947"/>
                <a:gd name="connsiteY8" fmla="*/ 543524 h 2190521"/>
                <a:gd name="connsiteX9" fmla="*/ 858935 w 2506947"/>
                <a:gd name="connsiteY9" fmla="*/ 819499 h 2190521"/>
                <a:gd name="connsiteX10" fmla="*/ 313061 w 2506947"/>
                <a:gd name="connsiteY10" fmla="*/ 1816176 h 2190521"/>
                <a:gd name="connsiteX11" fmla="*/ 313061 w 2506947"/>
                <a:gd name="connsiteY11" fmla="*/ 1816176 h 2190521"/>
                <a:gd name="connsiteX12" fmla="*/ -1526 w 2506947"/>
                <a:gd name="connsiteY12" fmla="*/ 2190009 h 219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6947" h="2190521">
                  <a:moveTo>
                    <a:pt x="-1526" y="2190009"/>
                  </a:moveTo>
                  <a:lnTo>
                    <a:pt x="105952" y="2190009"/>
                  </a:lnTo>
                  <a:cubicBezTo>
                    <a:pt x="351799" y="1948467"/>
                    <a:pt x="540930" y="1624006"/>
                    <a:pt x="724365" y="1309039"/>
                  </a:cubicBezTo>
                  <a:cubicBezTo>
                    <a:pt x="875393" y="1049394"/>
                    <a:pt x="1018192" y="804181"/>
                    <a:pt x="1189980" y="602516"/>
                  </a:cubicBezTo>
                  <a:cubicBezTo>
                    <a:pt x="1388100" y="370089"/>
                    <a:pt x="1675088" y="267041"/>
                    <a:pt x="1958028" y="326541"/>
                  </a:cubicBezTo>
                  <a:cubicBezTo>
                    <a:pt x="2180453" y="373381"/>
                    <a:pt x="2369713" y="512635"/>
                    <a:pt x="2505422" y="722401"/>
                  </a:cubicBezTo>
                  <a:lnTo>
                    <a:pt x="2505422" y="321857"/>
                  </a:lnTo>
                  <a:cubicBezTo>
                    <a:pt x="2282868" y="89430"/>
                    <a:pt x="2015501" y="-22986"/>
                    <a:pt x="1741172" y="3218"/>
                  </a:cubicBezTo>
                  <a:cubicBezTo>
                    <a:pt x="1430889" y="32715"/>
                    <a:pt x="1150229" y="234887"/>
                    <a:pt x="990340" y="543524"/>
                  </a:cubicBezTo>
                  <a:cubicBezTo>
                    <a:pt x="950716" y="619480"/>
                    <a:pt x="908181" y="712400"/>
                    <a:pt x="858935" y="819499"/>
                  </a:cubicBezTo>
                  <a:cubicBezTo>
                    <a:pt x="724239" y="1111552"/>
                    <a:pt x="556755" y="1475004"/>
                    <a:pt x="313061" y="1816176"/>
                  </a:cubicBezTo>
                  <a:lnTo>
                    <a:pt x="313061" y="1816176"/>
                  </a:lnTo>
                  <a:cubicBezTo>
                    <a:pt x="218875" y="1949429"/>
                    <a:pt x="113674" y="2074492"/>
                    <a:pt x="-1526" y="2190009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EDA9ABE-79C1-4CD9-85C3-FD33BB477782}"/>
                </a:ext>
              </a:extLst>
            </p:cNvPr>
            <p:cNvSpPr/>
            <p:nvPr/>
          </p:nvSpPr>
          <p:spPr>
            <a:xfrm>
              <a:off x="10899725" y="6007612"/>
              <a:ext cx="968826" cy="835323"/>
            </a:xfrm>
            <a:custGeom>
              <a:avLst/>
              <a:gdLst>
                <a:gd name="connsiteX0" fmla="*/ 870077 w 968826"/>
                <a:gd name="connsiteY0" fmla="*/ 263364 h 835323"/>
                <a:gd name="connsiteX1" fmla="*/ 589797 w 968826"/>
                <a:gd name="connsiteY1" fmla="*/ -79 h 835323"/>
                <a:gd name="connsiteX2" fmla="*/ 227990 w 968826"/>
                <a:gd name="connsiteY2" fmla="*/ 266782 h 835323"/>
                <a:gd name="connsiteX3" fmla="*/ 66709 w 968826"/>
                <a:gd name="connsiteY3" fmla="*/ 642767 h 835323"/>
                <a:gd name="connsiteX4" fmla="*/ 66709 w 968826"/>
                <a:gd name="connsiteY4" fmla="*/ 642767 h 835323"/>
                <a:gd name="connsiteX5" fmla="*/ -1526 w 968826"/>
                <a:gd name="connsiteY5" fmla="*/ 834811 h 835323"/>
                <a:gd name="connsiteX6" fmla="*/ 127981 w 968826"/>
                <a:gd name="connsiteY6" fmla="*/ 834811 h 835323"/>
                <a:gd name="connsiteX7" fmla="*/ 142792 w 968826"/>
                <a:gd name="connsiteY7" fmla="*/ 783287 h 835323"/>
                <a:gd name="connsiteX8" fmla="*/ 412185 w 968826"/>
                <a:gd name="connsiteY8" fmla="*/ 379831 h 835323"/>
                <a:gd name="connsiteX9" fmla="*/ 721834 w 968826"/>
                <a:gd name="connsiteY9" fmla="*/ 516299 h 835323"/>
                <a:gd name="connsiteX10" fmla="*/ 830580 w 968826"/>
                <a:gd name="connsiteY10" fmla="*/ 834811 h 835323"/>
                <a:gd name="connsiteX11" fmla="*/ 967301 w 968826"/>
                <a:gd name="connsiteY11" fmla="*/ 834811 h 835323"/>
                <a:gd name="connsiteX12" fmla="*/ 870077 w 968826"/>
                <a:gd name="connsiteY12" fmla="*/ 263364 h 83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8826" h="835323">
                  <a:moveTo>
                    <a:pt x="870077" y="263364"/>
                  </a:moveTo>
                  <a:cubicBezTo>
                    <a:pt x="784499" y="95373"/>
                    <a:pt x="690186" y="6757"/>
                    <a:pt x="589797" y="-79"/>
                  </a:cubicBezTo>
                  <a:cubicBezTo>
                    <a:pt x="479913" y="-7675"/>
                    <a:pt x="354964" y="84613"/>
                    <a:pt x="227990" y="266782"/>
                  </a:cubicBezTo>
                  <a:cubicBezTo>
                    <a:pt x="164692" y="357550"/>
                    <a:pt x="119245" y="489715"/>
                    <a:pt x="66709" y="642767"/>
                  </a:cubicBezTo>
                  <a:lnTo>
                    <a:pt x="66709" y="642767"/>
                  </a:lnTo>
                  <a:cubicBezTo>
                    <a:pt x="45315" y="704798"/>
                    <a:pt x="23161" y="769361"/>
                    <a:pt x="-1526" y="834811"/>
                  </a:cubicBezTo>
                  <a:lnTo>
                    <a:pt x="127981" y="834811"/>
                  </a:lnTo>
                  <a:cubicBezTo>
                    <a:pt x="133171" y="817974"/>
                    <a:pt x="138108" y="800884"/>
                    <a:pt x="142792" y="783287"/>
                  </a:cubicBezTo>
                  <a:cubicBezTo>
                    <a:pt x="206089" y="545290"/>
                    <a:pt x="297365" y="409580"/>
                    <a:pt x="412185" y="379831"/>
                  </a:cubicBezTo>
                  <a:cubicBezTo>
                    <a:pt x="505992" y="355524"/>
                    <a:pt x="610179" y="401478"/>
                    <a:pt x="721834" y="516299"/>
                  </a:cubicBezTo>
                  <a:cubicBezTo>
                    <a:pt x="778296" y="574533"/>
                    <a:pt x="814629" y="680872"/>
                    <a:pt x="830580" y="834811"/>
                  </a:cubicBezTo>
                  <a:lnTo>
                    <a:pt x="967301" y="834811"/>
                  </a:lnTo>
                  <a:cubicBezTo>
                    <a:pt x="966415" y="616309"/>
                    <a:pt x="941728" y="404010"/>
                    <a:pt x="870077" y="263364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BA22A2C-E996-4D4E-8984-53FFC399C663}"/>
                </a:ext>
              </a:extLst>
            </p:cNvPr>
            <p:cNvSpPr/>
            <p:nvPr/>
          </p:nvSpPr>
          <p:spPr>
            <a:xfrm>
              <a:off x="9139179" y="4275481"/>
              <a:ext cx="3049657" cy="2567453"/>
            </a:xfrm>
            <a:custGeom>
              <a:avLst/>
              <a:gdLst>
                <a:gd name="connsiteX0" fmla="*/ 456998 w 3049657"/>
                <a:gd name="connsiteY0" fmla="*/ 2566941 h 2567453"/>
                <a:gd name="connsiteX1" fmla="*/ 807919 w 3049657"/>
                <a:gd name="connsiteY1" fmla="*/ 2159561 h 2567453"/>
                <a:gd name="connsiteX2" fmla="*/ 1347969 w 3049657"/>
                <a:gd name="connsiteY2" fmla="*/ 1172125 h 2567453"/>
                <a:gd name="connsiteX3" fmla="*/ 1480640 w 3049657"/>
                <a:gd name="connsiteY3" fmla="*/ 893617 h 2567453"/>
                <a:gd name="connsiteX4" fmla="*/ 2278184 w 3049657"/>
                <a:gd name="connsiteY4" fmla="*/ 321790 h 2567453"/>
                <a:gd name="connsiteX5" fmla="*/ 3048131 w 3049657"/>
                <a:gd name="connsiteY5" fmla="*/ 615616 h 2567453"/>
                <a:gd name="connsiteX6" fmla="*/ 3048131 w 3049657"/>
                <a:gd name="connsiteY6" fmla="*/ 263050 h 2567453"/>
                <a:gd name="connsiteX7" fmla="*/ 1005025 w 3049657"/>
                <a:gd name="connsiteY7" fmla="*/ 985651 h 2567453"/>
                <a:gd name="connsiteX8" fmla="*/ -1526 w 3049657"/>
                <a:gd name="connsiteY8" fmla="*/ 2566941 h 256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9657" h="2567453">
                  <a:moveTo>
                    <a:pt x="456998" y="2566941"/>
                  </a:moveTo>
                  <a:cubicBezTo>
                    <a:pt x="586884" y="2442802"/>
                    <a:pt x="704364" y="2306372"/>
                    <a:pt x="807919" y="2159561"/>
                  </a:cubicBezTo>
                  <a:cubicBezTo>
                    <a:pt x="1048448" y="1822819"/>
                    <a:pt x="1214665" y="1462025"/>
                    <a:pt x="1347969" y="1172125"/>
                  </a:cubicBezTo>
                  <a:cubicBezTo>
                    <a:pt x="1397595" y="1064520"/>
                    <a:pt x="1440510" y="971219"/>
                    <a:pt x="1480640" y="893617"/>
                  </a:cubicBezTo>
                  <a:cubicBezTo>
                    <a:pt x="1649896" y="567130"/>
                    <a:pt x="1948153" y="353439"/>
                    <a:pt x="2278184" y="321790"/>
                  </a:cubicBezTo>
                  <a:cubicBezTo>
                    <a:pt x="2553653" y="295206"/>
                    <a:pt x="2821527" y="398887"/>
                    <a:pt x="3048131" y="615616"/>
                  </a:cubicBezTo>
                  <a:lnTo>
                    <a:pt x="3048131" y="263050"/>
                  </a:lnTo>
                  <a:cubicBezTo>
                    <a:pt x="2417818" y="-234971"/>
                    <a:pt x="1361769" y="-45080"/>
                    <a:pt x="1005025" y="985651"/>
                  </a:cubicBezTo>
                  <a:cubicBezTo>
                    <a:pt x="822222" y="1456709"/>
                    <a:pt x="599924" y="2077274"/>
                    <a:pt x="-1526" y="2566941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74378EE-6F78-4452-99AE-B67578DB7D40}"/>
                </a:ext>
              </a:extLst>
            </p:cNvPr>
            <p:cNvSpPr/>
            <p:nvPr/>
          </p:nvSpPr>
          <p:spPr>
            <a:xfrm>
              <a:off x="10557795" y="5769755"/>
              <a:ext cx="1483811" cy="1073180"/>
            </a:xfrm>
            <a:custGeom>
              <a:avLst/>
              <a:gdLst>
                <a:gd name="connsiteX0" fmla="*/ 1000974 w 1483811"/>
                <a:gd name="connsiteY0" fmla="*/ 414 h 1073180"/>
                <a:gd name="connsiteX1" fmla="*/ 408386 w 1483811"/>
                <a:gd name="connsiteY1" fmla="*/ 436657 h 1073180"/>
                <a:gd name="connsiteX2" fmla="*/ -1526 w 1483811"/>
                <a:gd name="connsiteY2" fmla="*/ 1072668 h 1073180"/>
                <a:gd name="connsiteX3" fmla="*/ 276981 w 1483811"/>
                <a:gd name="connsiteY3" fmla="*/ 1072668 h 1073180"/>
                <a:gd name="connsiteX4" fmla="*/ 352938 w 1483811"/>
                <a:gd name="connsiteY4" fmla="*/ 861761 h 1073180"/>
                <a:gd name="connsiteX5" fmla="*/ 521561 w 1483811"/>
                <a:gd name="connsiteY5" fmla="*/ 471471 h 1073180"/>
                <a:gd name="connsiteX6" fmla="*/ 936031 w 1483811"/>
                <a:gd name="connsiteY6" fmla="*/ 179418 h 1073180"/>
                <a:gd name="connsiteX7" fmla="*/ 1265176 w 1483811"/>
                <a:gd name="connsiteY7" fmla="*/ 474889 h 1073180"/>
                <a:gd name="connsiteX8" fmla="*/ 1368351 w 1483811"/>
                <a:gd name="connsiteY8" fmla="*/ 1072668 h 1073180"/>
                <a:gd name="connsiteX9" fmla="*/ 1482285 w 1483811"/>
                <a:gd name="connsiteY9" fmla="*/ 1072668 h 1073180"/>
                <a:gd name="connsiteX10" fmla="*/ 1374300 w 1483811"/>
                <a:gd name="connsiteY10" fmla="*/ 393616 h 1073180"/>
                <a:gd name="connsiteX11" fmla="*/ 1000974 w 1483811"/>
                <a:gd name="connsiteY11" fmla="*/ 414 h 107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3811" h="1073180">
                  <a:moveTo>
                    <a:pt x="1000974" y="414"/>
                  </a:moveTo>
                  <a:cubicBezTo>
                    <a:pt x="774243" y="-16929"/>
                    <a:pt x="526372" y="212206"/>
                    <a:pt x="408386" y="436657"/>
                  </a:cubicBezTo>
                  <a:cubicBezTo>
                    <a:pt x="288374" y="658894"/>
                    <a:pt x="151273" y="871535"/>
                    <a:pt x="-1526" y="1072668"/>
                  </a:cubicBezTo>
                  <a:lnTo>
                    <a:pt x="276981" y="1072668"/>
                  </a:lnTo>
                  <a:cubicBezTo>
                    <a:pt x="304705" y="1000762"/>
                    <a:pt x="329265" y="929616"/>
                    <a:pt x="352938" y="861761"/>
                  </a:cubicBezTo>
                  <a:cubicBezTo>
                    <a:pt x="407246" y="704658"/>
                    <a:pt x="454214" y="568822"/>
                    <a:pt x="521561" y="471471"/>
                  </a:cubicBezTo>
                  <a:cubicBezTo>
                    <a:pt x="663094" y="268920"/>
                    <a:pt x="802221" y="170303"/>
                    <a:pt x="936031" y="179418"/>
                  </a:cubicBezTo>
                  <a:cubicBezTo>
                    <a:pt x="1058575" y="187900"/>
                    <a:pt x="1169471" y="287150"/>
                    <a:pt x="1265176" y="474889"/>
                  </a:cubicBezTo>
                  <a:cubicBezTo>
                    <a:pt x="1341132" y="624397"/>
                    <a:pt x="1367464" y="846064"/>
                    <a:pt x="1368351" y="1072668"/>
                  </a:cubicBezTo>
                  <a:lnTo>
                    <a:pt x="1482285" y="1072668"/>
                  </a:lnTo>
                  <a:cubicBezTo>
                    <a:pt x="1480133" y="856191"/>
                    <a:pt x="1452029" y="620093"/>
                    <a:pt x="1374300" y="393616"/>
                  </a:cubicBezTo>
                  <a:cubicBezTo>
                    <a:pt x="1290621" y="148655"/>
                    <a:pt x="1160989" y="12693"/>
                    <a:pt x="1000974" y="414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07E3A7-3380-483F-BA08-A810544E7A59}"/>
                </a:ext>
              </a:extLst>
            </p:cNvPr>
            <p:cNvSpPr/>
            <p:nvPr/>
          </p:nvSpPr>
          <p:spPr>
            <a:xfrm>
              <a:off x="10288275" y="5259204"/>
              <a:ext cx="1900687" cy="1583984"/>
            </a:xfrm>
            <a:custGeom>
              <a:avLst/>
              <a:gdLst>
                <a:gd name="connsiteX0" fmla="*/ 1524821 w 1900687"/>
                <a:gd name="connsiteY0" fmla="*/ 92317 h 1583984"/>
                <a:gd name="connsiteX1" fmla="*/ 1128075 w 1900687"/>
                <a:gd name="connsiteY1" fmla="*/ 10664 h 1583984"/>
                <a:gd name="connsiteX2" fmla="*/ 381168 w 1900687"/>
                <a:gd name="connsiteY2" fmla="*/ 889481 h 1583984"/>
                <a:gd name="connsiteX3" fmla="*/ 74431 w 1900687"/>
                <a:gd name="connsiteY3" fmla="*/ 1477512 h 1583984"/>
                <a:gd name="connsiteX4" fmla="*/ 74431 w 1900687"/>
                <a:gd name="connsiteY4" fmla="*/ 1477512 h 1583984"/>
                <a:gd name="connsiteX5" fmla="*/ -1526 w 1900687"/>
                <a:gd name="connsiteY5" fmla="*/ 1583472 h 1583984"/>
                <a:gd name="connsiteX6" fmla="*/ 192923 w 1900687"/>
                <a:gd name="connsiteY6" fmla="*/ 1583472 h 1583984"/>
                <a:gd name="connsiteX7" fmla="*/ 625623 w 1900687"/>
                <a:gd name="connsiteY7" fmla="*/ 919105 h 1583984"/>
                <a:gd name="connsiteX8" fmla="*/ 1274797 w 1900687"/>
                <a:gd name="connsiteY8" fmla="*/ 451846 h 1583984"/>
                <a:gd name="connsiteX9" fmla="*/ 1699015 w 1900687"/>
                <a:gd name="connsiteY9" fmla="*/ 884418 h 1583984"/>
                <a:gd name="connsiteX10" fmla="*/ 1809785 w 1900687"/>
                <a:gd name="connsiteY10" fmla="*/ 1582839 h 1583984"/>
                <a:gd name="connsiteX11" fmla="*/ 1899161 w 1900687"/>
                <a:gd name="connsiteY11" fmla="*/ 1582839 h 1583984"/>
                <a:gd name="connsiteX12" fmla="*/ 1899161 w 1900687"/>
                <a:gd name="connsiteY12" fmla="*/ 915813 h 1583984"/>
                <a:gd name="connsiteX13" fmla="*/ 1524821 w 1900687"/>
                <a:gd name="connsiteY13" fmla="*/ 92317 h 158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0687" h="1583984">
                  <a:moveTo>
                    <a:pt x="1524821" y="92317"/>
                  </a:moveTo>
                  <a:cubicBezTo>
                    <a:pt x="1409494" y="9145"/>
                    <a:pt x="1275938" y="-18326"/>
                    <a:pt x="1128075" y="10664"/>
                  </a:cubicBezTo>
                  <a:cubicBezTo>
                    <a:pt x="748292" y="85355"/>
                    <a:pt x="570048" y="475898"/>
                    <a:pt x="381168" y="889481"/>
                  </a:cubicBezTo>
                  <a:cubicBezTo>
                    <a:pt x="290273" y="1089627"/>
                    <a:pt x="195834" y="1296609"/>
                    <a:pt x="74431" y="1477512"/>
                  </a:cubicBezTo>
                  <a:lnTo>
                    <a:pt x="74431" y="1477512"/>
                  </a:lnTo>
                  <a:cubicBezTo>
                    <a:pt x="50884" y="1512579"/>
                    <a:pt x="25185" y="1547899"/>
                    <a:pt x="-1526" y="1583472"/>
                  </a:cubicBezTo>
                  <a:lnTo>
                    <a:pt x="192923" y="1583472"/>
                  </a:lnTo>
                  <a:cubicBezTo>
                    <a:pt x="354711" y="1373933"/>
                    <a:pt x="499407" y="1151760"/>
                    <a:pt x="625623" y="919105"/>
                  </a:cubicBezTo>
                  <a:cubicBezTo>
                    <a:pt x="755507" y="672119"/>
                    <a:pt x="1020216" y="432223"/>
                    <a:pt x="1274797" y="451846"/>
                  </a:cubicBezTo>
                  <a:cubicBezTo>
                    <a:pt x="1403924" y="461593"/>
                    <a:pt x="1582422" y="544765"/>
                    <a:pt x="1699015" y="884418"/>
                  </a:cubicBezTo>
                  <a:cubicBezTo>
                    <a:pt x="1779023" y="1117605"/>
                    <a:pt x="1807760" y="1360539"/>
                    <a:pt x="1809785" y="1582839"/>
                  </a:cubicBezTo>
                  <a:lnTo>
                    <a:pt x="1899161" y="1582839"/>
                  </a:lnTo>
                  <a:lnTo>
                    <a:pt x="1899161" y="915813"/>
                  </a:lnTo>
                  <a:cubicBezTo>
                    <a:pt x="1843713" y="514003"/>
                    <a:pt x="1714586" y="229039"/>
                    <a:pt x="1524821" y="92317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4AA4299-4DA3-44B5-803A-0D6CDB782EE8}"/>
                </a:ext>
              </a:extLst>
            </p:cNvPr>
            <p:cNvSpPr/>
            <p:nvPr/>
          </p:nvSpPr>
          <p:spPr>
            <a:xfrm>
              <a:off x="9872540" y="5021685"/>
              <a:ext cx="2317054" cy="1821502"/>
            </a:xfrm>
            <a:custGeom>
              <a:avLst/>
              <a:gdLst>
                <a:gd name="connsiteX0" fmla="*/ 743861 w 2317054"/>
                <a:gd name="connsiteY0" fmla="*/ 1102694 h 1821502"/>
                <a:gd name="connsiteX1" fmla="*/ 1532416 w 2317054"/>
                <a:gd name="connsiteY1" fmla="*/ 191215 h 1821502"/>
                <a:gd name="connsiteX2" fmla="*/ 1975496 w 2317054"/>
                <a:gd name="connsiteY2" fmla="*/ 282743 h 1821502"/>
                <a:gd name="connsiteX3" fmla="*/ 2315529 w 2317054"/>
                <a:gd name="connsiteY3" fmla="*/ 854316 h 1821502"/>
                <a:gd name="connsiteX4" fmla="*/ 2315529 w 2317054"/>
                <a:gd name="connsiteY4" fmla="*/ 469217 h 1821502"/>
                <a:gd name="connsiteX5" fmla="*/ 2140449 w 2317054"/>
                <a:gd name="connsiteY5" fmla="*/ 228687 h 1821502"/>
                <a:gd name="connsiteX6" fmla="*/ 1755729 w 2317054"/>
                <a:gd name="connsiteY6" fmla="*/ 14743 h 1821502"/>
                <a:gd name="connsiteX7" fmla="*/ 1044901 w 2317054"/>
                <a:gd name="connsiteY7" fmla="*/ 271223 h 1821502"/>
                <a:gd name="connsiteX8" fmla="*/ 585238 w 2317054"/>
                <a:gd name="connsiteY8" fmla="*/ 969264 h 1821502"/>
                <a:gd name="connsiteX9" fmla="*/ 585238 w 2317054"/>
                <a:gd name="connsiteY9" fmla="*/ 969264 h 1821502"/>
                <a:gd name="connsiteX10" fmla="*/ -1526 w 2317054"/>
                <a:gd name="connsiteY10" fmla="*/ 1820990 h 1821502"/>
                <a:gd name="connsiteX11" fmla="*/ 341164 w 2317054"/>
                <a:gd name="connsiteY11" fmla="*/ 1820990 h 1821502"/>
                <a:gd name="connsiteX12" fmla="*/ 442440 w 2317054"/>
                <a:gd name="connsiteY12" fmla="*/ 1682623 h 1821502"/>
                <a:gd name="connsiteX13" fmla="*/ 743861 w 2317054"/>
                <a:gd name="connsiteY13" fmla="*/ 1102694 h 1821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7054" h="1821502">
                  <a:moveTo>
                    <a:pt x="743861" y="1102694"/>
                  </a:moveTo>
                  <a:cubicBezTo>
                    <a:pt x="938563" y="675185"/>
                    <a:pt x="1122504" y="271223"/>
                    <a:pt x="1532416" y="191215"/>
                  </a:cubicBezTo>
                  <a:cubicBezTo>
                    <a:pt x="1694584" y="159313"/>
                    <a:pt x="1847636" y="191215"/>
                    <a:pt x="1975496" y="282743"/>
                  </a:cubicBezTo>
                  <a:cubicBezTo>
                    <a:pt x="2127410" y="392500"/>
                    <a:pt x="2242990" y="587329"/>
                    <a:pt x="2315529" y="854316"/>
                  </a:cubicBezTo>
                  <a:lnTo>
                    <a:pt x="2315529" y="469217"/>
                  </a:lnTo>
                  <a:cubicBezTo>
                    <a:pt x="2269448" y="380765"/>
                    <a:pt x="2210456" y="299694"/>
                    <a:pt x="2140449" y="228687"/>
                  </a:cubicBezTo>
                  <a:cubicBezTo>
                    <a:pt x="2035755" y="121475"/>
                    <a:pt x="1902073" y="47125"/>
                    <a:pt x="1755729" y="14743"/>
                  </a:cubicBezTo>
                  <a:cubicBezTo>
                    <a:pt x="1494311" y="-40326"/>
                    <a:pt x="1228970" y="55633"/>
                    <a:pt x="1044901" y="271223"/>
                  </a:cubicBezTo>
                  <a:cubicBezTo>
                    <a:pt x="876532" y="468963"/>
                    <a:pt x="734999" y="711898"/>
                    <a:pt x="585238" y="969264"/>
                  </a:cubicBezTo>
                  <a:lnTo>
                    <a:pt x="585238" y="969264"/>
                  </a:lnTo>
                  <a:cubicBezTo>
                    <a:pt x="410157" y="1270178"/>
                    <a:pt x="229760" y="1579575"/>
                    <a:pt x="-1526" y="1820990"/>
                  </a:cubicBezTo>
                  <a:lnTo>
                    <a:pt x="341164" y="1820990"/>
                  </a:lnTo>
                  <a:cubicBezTo>
                    <a:pt x="377497" y="1775163"/>
                    <a:pt x="411551" y="1728957"/>
                    <a:pt x="442440" y="1682623"/>
                  </a:cubicBezTo>
                  <a:cubicBezTo>
                    <a:pt x="560425" y="1505517"/>
                    <a:pt x="653600" y="1300815"/>
                    <a:pt x="743861" y="1102694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D4F9A2-BD44-4C94-9110-894C07FB87B8}"/>
                </a:ext>
              </a:extLst>
            </p:cNvPr>
            <p:cNvSpPr/>
            <p:nvPr/>
          </p:nvSpPr>
          <p:spPr>
            <a:xfrm>
              <a:off x="7520417" y="5124500"/>
              <a:ext cx="4668545" cy="1729068"/>
            </a:xfrm>
            <a:custGeom>
              <a:avLst/>
              <a:gdLst>
                <a:gd name="connsiteX0" fmla="*/ 4667020 w 4668545"/>
                <a:gd name="connsiteY0" fmla="*/ 1380675 h 1729068"/>
                <a:gd name="connsiteX1" fmla="*/ 4239384 w 4668545"/>
                <a:gd name="connsiteY1" fmla="*/ 924176 h 1729068"/>
                <a:gd name="connsiteX2" fmla="*/ 2949387 w 4668545"/>
                <a:gd name="connsiteY2" fmla="*/ 1077735 h 1729068"/>
                <a:gd name="connsiteX3" fmla="*/ 1153140 w 4668545"/>
                <a:gd name="connsiteY3" fmla="*/ -343 h 1729068"/>
                <a:gd name="connsiteX4" fmla="*/ -1526 w 4668545"/>
                <a:gd name="connsiteY4" fmla="*/ 1728556 h 1729068"/>
                <a:gd name="connsiteX5" fmla="*/ 4666766 w 4668545"/>
                <a:gd name="connsiteY5" fmla="*/ 1726024 h 172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8545" h="1729068">
                  <a:moveTo>
                    <a:pt x="4667020" y="1380675"/>
                  </a:moveTo>
                  <a:cubicBezTo>
                    <a:pt x="4571567" y="1207621"/>
                    <a:pt x="4429275" y="1015830"/>
                    <a:pt x="4239384" y="924176"/>
                  </a:cubicBezTo>
                  <a:cubicBezTo>
                    <a:pt x="3886692" y="755046"/>
                    <a:pt x="3631731" y="860879"/>
                    <a:pt x="2949387" y="1077735"/>
                  </a:cubicBezTo>
                  <a:cubicBezTo>
                    <a:pt x="2257549" y="1298262"/>
                    <a:pt x="2182479" y="-17686"/>
                    <a:pt x="1153140" y="-343"/>
                  </a:cubicBezTo>
                  <a:cubicBezTo>
                    <a:pt x="123803" y="17001"/>
                    <a:pt x="-1526" y="1728556"/>
                    <a:pt x="-1526" y="1728556"/>
                  </a:cubicBezTo>
                  <a:lnTo>
                    <a:pt x="4666766" y="1726024"/>
                  </a:lnTo>
                  <a:close/>
                </a:path>
              </a:pathLst>
            </a:custGeom>
            <a:solidFill>
              <a:srgbClr val="DF1C52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</p:grp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78993" cy="2785378"/>
          </a:xfrm>
        </p:spPr>
        <p:txBody>
          <a:bodyPr wrap="none">
            <a:spAutoFit/>
          </a:bodyPr>
          <a:lstStyle>
            <a:lvl1pPr eaLnBrk="0" latinLnBrk="0">
              <a:defRPr sz="18100" b="0">
                <a:solidFill>
                  <a:schemeClr val="tx1"/>
                </a:solidFill>
                <a:latin typeface="Public Sans (NSW)" pitchFamily="2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 eaLnBrk="0" latinLnBrk="0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05929"/>
      </p:ext>
    </p:extLst>
  </p:cSld>
  <p:clrMapOvr>
    <a:masterClrMapping/>
  </p:clrMapOvr>
  <p:transition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4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1895CAE-8A0F-4F3D-9CC8-CAD44FD0A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E9BDDC5-B21D-4998-B7F8-F99E27BECE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0670" y="4274081"/>
            <a:ext cx="4673290" cy="2583919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78993" cy="2785378"/>
          </a:xfrm>
        </p:spPr>
        <p:txBody>
          <a:bodyPr wrap="none">
            <a:spAutoFit/>
          </a:bodyPr>
          <a:lstStyle>
            <a:lvl1pPr eaLnBrk="0" latinLnBrk="0">
              <a:defRPr sz="18100" b="0">
                <a:solidFill>
                  <a:schemeClr val="bg1"/>
                </a:solidFill>
                <a:latin typeface="Public Sans (NSW)" pitchFamily="2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 eaLnBrk="0" latinLnBrk="0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327199"/>
      </p:ext>
    </p:extLst>
  </p:cSld>
  <p:clrMapOvr>
    <a:masterClrMapping/>
  </p:clrMapOvr>
  <p:transition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5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1C7DDF-EB3F-4EE2-97F5-70E74B3F5835}"/>
              </a:ext>
            </a:extLst>
          </p:cNvPr>
          <p:cNvSpPr/>
          <p:nvPr userDrawn="1"/>
        </p:nvSpPr>
        <p:spPr>
          <a:xfrm>
            <a:off x="11339512" y="295275"/>
            <a:ext cx="280987" cy="1428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sp>
        <p:nvSpPr>
          <p:cNvPr id="11" name="Graphic 3">
            <a:extLst>
              <a:ext uri="{FF2B5EF4-FFF2-40B4-BE49-F238E27FC236}">
                <a16:creationId xmlns:a16="http://schemas.microsoft.com/office/drawing/2014/main" id="{3E1D3C52-5E7F-48FD-8748-2DF4B7E7B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11341190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rgbClr val="8DD6D9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pPr eaLnBrk="0" latinLnBrk="0"/>
            <a:endParaRPr lang="en-AU" dirty="0"/>
          </a:p>
        </p:txBody>
      </p:sp>
      <p:sp>
        <p:nvSpPr>
          <p:cNvPr id="3" name="Graphic 14">
            <a:extLst>
              <a:ext uri="{FF2B5EF4-FFF2-40B4-BE49-F238E27FC236}">
                <a16:creationId xmlns:a16="http://schemas.microsoft.com/office/drawing/2014/main" id="{C2791B4F-D36D-45BA-9A01-2330BBD92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3277" y="4234631"/>
            <a:ext cx="5267138" cy="2623369"/>
          </a:xfrm>
          <a:custGeom>
            <a:avLst/>
            <a:gdLst>
              <a:gd name="connsiteX0" fmla="*/ 5266649 w 5267138"/>
              <a:gd name="connsiteY0" fmla="*/ 1382817 h 2623369"/>
              <a:gd name="connsiteX1" fmla="*/ 4461435 w 5267138"/>
              <a:gd name="connsiteY1" fmla="*/ 1635574 h 2623369"/>
              <a:gd name="connsiteX2" fmla="*/ 1744693 w 5267138"/>
              <a:gd name="connsiteY2" fmla="*/ -111 h 2623369"/>
              <a:gd name="connsiteX3" fmla="*/ -489 w 5267138"/>
              <a:gd name="connsiteY3" fmla="*/ 2623002 h 2623369"/>
              <a:gd name="connsiteX4" fmla="*/ 5266613 w 5267138"/>
              <a:gd name="connsiteY4" fmla="*/ 2620203 h 262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7138" h="2623369">
                <a:moveTo>
                  <a:pt x="5266649" y="1382817"/>
                </a:moveTo>
                <a:cubicBezTo>
                  <a:pt x="5045483" y="1445408"/>
                  <a:pt x="4785251" y="1532005"/>
                  <a:pt x="4461435" y="1635574"/>
                </a:cubicBezTo>
                <a:cubicBezTo>
                  <a:pt x="3415798" y="1970068"/>
                  <a:pt x="3301662" y="-26326"/>
                  <a:pt x="1744693" y="-111"/>
                </a:cubicBezTo>
                <a:cubicBezTo>
                  <a:pt x="187725" y="26103"/>
                  <a:pt x="-489" y="2623002"/>
                  <a:pt x="-489" y="2623002"/>
                </a:cubicBezTo>
                <a:lnTo>
                  <a:pt x="5266613" y="2620203"/>
                </a:lnTo>
                <a:close/>
              </a:path>
            </a:pathLst>
          </a:custGeom>
          <a:solidFill>
            <a:srgbClr val="1AB78F"/>
          </a:solidFill>
          <a:ln w="3681" cap="flat">
            <a:noFill/>
            <a:prstDash val="solid"/>
            <a:miter/>
          </a:ln>
        </p:spPr>
        <p:txBody>
          <a:bodyPr rtlCol="0" anchor="ctr"/>
          <a:lstStyle/>
          <a:p>
            <a:pPr eaLnBrk="0" latinLnBrk="0"/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906245" cy="2785378"/>
          </a:xfrm>
        </p:spPr>
        <p:txBody>
          <a:bodyPr wrap="none">
            <a:spAutoFit/>
          </a:bodyPr>
          <a:lstStyle>
            <a:lvl1pPr eaLnBrk="0" latinLnBrk="0">
              <a:defRPr sz="18100" b="0">
                <a:solidFill>
                  <a:schemeClr val="tx1"/>
                </a:solidFill>
                <a:latin typeface="Public Sans (NSW)" pitchFamily="2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 eaLnBrk="0" latinLnBrk="0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061777"/>
      </p:ext>
    </p:extLst>
  </p:cSld>
  <p:clrMapOvr>
    <a:masterClrMapping/>
  </p:clrMapOvr>
  <p:transition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5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3">
            <a:extLst>
              <a:ext uri="{FF2B5EF4-FFF2-40B4-BE49-F238E27FC236}">
                <a16:creationId xmlns:a16="http://schemas.microsoft.com/office/drawing/2014/main" id="{3E1D3C52-5E7F-48FD-8748-2DF4B7E7B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11341190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chemeClr val="accent2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pPr eaLnBrk="0" latinLnBrk="0"/>
            <a:endParaRPr lang="en-AU" dirty="0"/>
          </a:p>
        </p:txBody>
      </p:sp>
      <p:sp>
        <p:nvSpPr>
          <p:cNvPr id="3" name="Graphic 11">
            <a:extLst>
              <a:ext uri="{FF2B5EF4-FFF2-40B4-BE49-F238E27FC236}">
                <a16:creationId xmlns:a16="http://schemas.microsoft.com/office/drawing/2014/main" id="{C786D5E2-6728-4A94-B502-DA84E3DD5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3277" y="4234631"/>
            <a:ext cx="5267138" cy="2623369"/>
          </a:xfrm>
          <a:custGeom>
            <a:avLst/>
            <a:gdLst>
              <a:gd name="connsiteX0" fmla="*/ 5266649 w 5267138"/>
              <a:gd name="connsiteY0" fmla="*/ 1382817 h 2623369"/>
              <a:gd name="connsiteX1" fmla="*/ 4461435 w 5267138"/>
              <a:gd name="connsiteY1" fmla="*/ 1635574 h 2623369"/>
              <a:gd name="connsiteX2" fmla="*/ 1744693 w 5267138"/>
              <a:gd name="connsiteY2" fmla="*/ -111 h 2623369"/>
              <a:gd name="connsiteX3" fmla="*/ -489 w 5267138"/>
              <a:gd name="connsiteY3" fmla="*/ 2623002 h 2623369"/>
              <a:gd name="connsiteX4" fmla="*/ 5266613 w 5267138"/>
              <a:gd name="connsiteY4" fmla="*/ 2620203 h 262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7138" h="2623369">
                <a:moveTo>
                  <a:pt x="5266649" y="1382817"/>
                </a:moveTo>
                <a:cubicBezTo>
                  <a:pt x="5045483" y="1445408"/>
                  <a:pt x="4785251" y="1532005"/>
                  <a:pt x="4461435" y="1635574"/>
                </a:cubicBezTo>
                <a:cubicBezTo>
                  <a:pt x="3415798" y="1970068"/>
                  <a:pt x="3301662" y="-26326"/>
                  <a:pt x="1744693" y="-111"/>
                </a:cubicBezTo>
                <a:cubicBezTo>
                  <a:pt x="187725" y="26103"/>
                  <a:pt x="-489" y="2623002"/>
                  <a:pt x="-489" y="2623002"/>
                </a:cubicBezTo>
                <a:lnTo>
                  <a:pt x="5266613" y="2620203"/>
                </a:lnTo>
                <a:close/>
              </a:path>
            </a:pathLst>
          </a:custGeom>
          <a:solidFill>
            <a:srgbClr val="FBAC2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eaLnBrk="0" latinLnBrk="0"/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906245" cy="2785378"/>
          </a:xfrm>
        </p:spPr>
        <p:txBody>
          <a:bodyPr wrap="none">
            <a:spAutoFit/>
          </a:bodyPr>
          <a:lstStyle>
            <a:lvl1pPr eaLnBrk="0" latinLnBrk="0">
              <a:defRPr sz="18100" b="0">
                <a:solidFill>
                  <a:schemeClr val="bg1"/>
                </a:solidFill>
                <a:latin typeface="Public Sans (NSW)" pitchFamily="2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 eaLnBrk="0" latinLnBrk="0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582265"/>
      </p:ext>
    </p:extLst>
  </p:cSld>
  <p:clrMapOvr>
    <a:masterClrMapping/>
  </p:clrMapOvr>
  <p:transition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2000" y="219071"/>
            <a:ext cx="5756914" cy="6410328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(906 x 1010 px)</a:t>
            </a:r>
            <a:endParaRPr lang="en-AU" dirty="0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C672C384-B764-4DF4-B04D-B674B3B60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6008914" y="219071"/>
            <a:ext cx="6183086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rgbClr val="DBFADF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pPr eaLnBrk="0" latinLnBrk="0"/>
            <a:endParaRPr lang="en-AU" dirty="0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64E37A08-81F8-4E3A-9BE7-541E45EC2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252000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chemeClr val="accent1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pPr eaLnBrk="0" latinLnBrk="0"/>
            <a:endParaRPr lang="en-AU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CC2796-62C1-47F9-BFB5-BC271CA29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72501" y="857210"/>
            <a:ext cx="5148024" cy="584775"/>
          </a:xfrm>
        </p:spPr>
        <p:txBody>
          <a:bodyPr/>
          <a:lstStyle>
            <a:lvl1pPr eaLnBrk="0" latinLnBrk="0"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/>
              <a:t>Subheading</a:t>
            </a:r>
            <a:endParaRPr lang="en-AU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181ABF-A926-4BB1-817F-86F5CD3C9E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2501" y="1590674"/>
            <a:ext cx="5149611" cy="4389438"/>
          </a:xfrm>
        </p:spPr>
        <p:txBody>
          <a:bodyPr/>
          <a:lstStyle>
            <a:lvl1pPr eaLnBrk="0" latinLnBrk="0">
              <a:spcAft>
                <a:spcPts val="1800"/>
              </a:spcAft>
              <a:defRPr b="0">
                <a:solidFill>
                  <a:schemeClr val="tx1"/>
                </a:solidFill>
              </a:defRPr>
            </a:lvl1pPr>
            <a:lvl2pPr marL="144000" indent="-144000" eaLnBrk="0" latinLnBrk="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88000" indent="-144000" eaLnBrk="0" latinLnBrk="0">
              <a:defRPr>
                <a:solidFill>
                  <a:schemeClr val="tx1"/>
                </a:solidFill>
              </a:defRPr>
            </a:lvl3pPr>
            <a:lvl4pPr marL="432000" indent="-144000" eaLnBrk="0" latinLnBrk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latinLnBrk="0">
              <a:defRPr/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0021273"/>
      </p:ext>
    </p:extLst>
  </p:cSld>
  <p:clrMapOvr>
    <a:masterClrMapping/>
  </p:clrMapOvr>
  <p:transition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2000" y="219071"/>
            <a:ext cx="5756914" cy="6410328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(906 x 1010 px)</a:t>
            </a:r>
            <a:endParaRPr lang="en-AU" dirty="0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C672C384-B764-4DF4-B04D-B674B3B60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6008914" y="219071"/>
            <a:ext cx="6183086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rgbClr val="FFF4CF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pPr eaLnBrk="0" latinLnBrk="0"/>
            <a:endParaRPr lang="en-AU" dirty="0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64E37A08-81F8-4E3A-9BE7-541E45EC2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252000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chemeClr val="accent2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pPr eaLnBrk="0" latinLnBrk="0"/>
            <a:endParaRPr lang="en-AU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CC2796-62C1-47F9-BFB5-BC271CA29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72501" y="857210"/>
            <a:ext cx="5148024" cy="584775"/>
          </a:xfrm>
        </p:spPr>
        <p:txBody>
          <a:bodyPr/>
          <a:lstStyle>
            <a:lvl1pPr eaLnBrk="0" latinLnBrk="0"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/>
              <a:t>Subheading</a:t>
            </a:r>
            <a:endParaRPr lang="en-AU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181ABF-A926-4BB1-817F-86F5CD3C9E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2501" y="1590674"/>
            <a:ext cx="5149611" cy="4389438"/>
          </a:xfrm>
        </p:spPr>
        <p:txBody>
          <a:bodyPr/>
          <a:lstStyle>
            <a:lvl1pPr eaLnBrk="0" latinLnBrk="0">
              <a:spcAft>
                <a:spcPts val="1800"/>
              </a:spcAft>
              <a:defRPr b="0">
                <a:solidFill>
                  <a:schemeClr val="tx1"/>
                </a:solidFill>
              </a:defRPr>
            </a:lvl1pPr>
            <a:lvl2pPr marL="144000" indent="-144000" eaLnBrk="0" latinLnBrk="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88000" indent="-144000" eaLnBrk="0" latinLnBrk="0">
              <a:defRPr>
                <a:solidFill>
                  <a:schemeClr val="tx1"/>
                </a:solidFill>
              </a:defRPr>
            </a:lvl3pPr>
            <a:lvl4pPr marL="432000" indent="-144000" eaLnBrk="0" latinLnBrk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latinLnBrk="0">
              <a:defRPr/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701311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3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37E2C09-25FA-47E9-B043-C1E34899E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754"/>
          <a:stretch/>
        </p:blipFill>
        <p:spPr>
          <a:xfrm flipH="1">
            <a:off x="7393048" y="4434790"/>
            <a:ext cx="4798952" cy="242321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82199" cy="2785378"/>
          </a:xfrm>
        </p:spPr>
        <p:txBody>
          <a:bodyPr wrap="none">
            <a:spAutoFit/>
          </a:bodyPr>
          <a:lstStyle>
            <a:lvl1pPr eaLnBrk="0" latinLnBrk="0">
              <a:defRPr sz="18100" b="0">
                <a:solidFill>
                  <a:schemeClr val="bg1"/>
                </a:solidFill>
                <a:latin typeface="Public Sans (NSW)" pitchFamily="2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 eaLnBrk="0" latinLnBrk="0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390261"/>
      </p:ext>
    </p:extLst>
  </p:cSld>
  <p:clrMapOvr>
    <a:masterClrMapping/>
  </p:clrMapOvr>
  <p:transition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3B0201-8F69-4A06-9CB1-8727DD6AE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8331200" cy="6410329"/>
          </a:xfrm>
          <a:prstGeom prst="rect">
            <a:avLst/>
          </a:prstGeom>
          <a:solidFill>
            <a:schemeClr val="accent1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CC2796-62C1-47F9-BFB5-BC271CA29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557" y="1307153"/>
            <a:ext cx="6274241" cy="738664"/>
          </a:xfrm>
        </p:spPr>
        <p:txBody>
          <a:bodyPr/>
          <a:lstStyle>
            <a:lvl1pPr eaLnBrk="0" latinLnBrk="0">
              <a:defRPr sz="48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Subheading</a:t>
            </a:r>
            <a:endParaRPr lang="en-AU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181ABF-A926-4BB1-817F-86F5CD3C9E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4558" y="2481488"/>
            <a:ext cx="6274242" cy="3599642"/>
          </a:xfrm>
        </p:spPr>
        <p:txBody>
          <a:bodyPr/>
          <a:lstStyle>
            <a:lvl1pPr eaLnBrk="0" latinLnBrk="0">
              <a:spcBef>
                <a:spcPts val="0"/>
              </a:spcBef>
              <a:spcAft>
                <a:spcPts val="1700"/>
              </a:spcAft>
              <a:defRPr sz="2400" b="0">
                <a:solidFill>
                  <a:schemeClr val="bg1"/>
                </a:solidFill>
              </a:defRPr>
            </a:lvl1pPr>
            <a:lvl2pPr marL="0" indent="0" eaLnBrk="0" latinLnBrk="0">
              <a:buFont typeface="Arial" panose="020B0604020202020204" pitchFamily="34" charset="0"/>
              <a:buNone/>
              <a:defRPr sz="1700">
                <a:solidFill>
                  <a:schemeClr val="bg1"/>
                </a:solidFill>
                <a:latin typeface="Public Sans (NSW) Medium" pitchFamily="2" charset="0"/>
              </a:defRPr>
            </a:lvl2pPr>
            <a:lvl3pPr marL="144000" indent="-144000" eaLnBrk="0" latinLnBrk="0">
              <a:defRPr sz="1700">
                <a:solidFill>
                  <a:schemeClr val="bg1"/>
                </a:solidFill>
              </a:defRPr>
            </a:lvl3pPr>
            <a:lvl4pPr marL="288000" indent="-144000" eaLnBrk="0" latinLnBrk="0">
              <a:defRPr sz="1700">
                <a:solidFill>
                  <a:schemeClr val="bg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5440D2-FC81-485B-9867-E1AB0036F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536575"/>
            <a:ext cx="7455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1F5C4C-5B01-4AE8-AC7F-2AF54A978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6309302"/>
            <a:ext cx="7455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31200" y="219071"/>
            <a:ext cx="3860800" cy="641032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(608 x 1010 px)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latinLnBrk="0">
              <a:defRPr/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6582558"/>
      </p:ext>
    </p:extLst>
  </p:cSld>
  <p:clrMapOvr>
    <a:masterClrMapping/>
  </p:clrMapOvr>
  <p:transition>
    <p:fade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3B0201-8F69-4A06-9CB1-8727DD6AE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8331200" cy="6410329"/>
          </a:xfrm>
          <a:prstGeom prst="rect">
            <a:avLst/>
          </a:prstGeom>
          <a:solidFill>
            <a:srgbClr val="941B00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CC2796-62C1-47F9-BFB5-BC271CA29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557" y="1307153"/>
            <a:ext cx="6274241" cy="738664"/>
          </a:xfrm>
        </p:spPr>
        <p:txBody>
          <a:bodyPr/>
          <a:lstStyle>
            <a:lvl1pPr eaLnBrk="0" latinLnBrk="0">
              <a:defRPr sz="48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Subheading</a:t>
            </a:r>
            <a:endParaRPr lang="en-AU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5440D2-FC81-485B-9867-E1AB0036F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536575"/>
            <a:ext cx="7455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1F5C4C-5B01-4AE8-AC7F-2AF54A978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6309302"/>
            <a:ext cx="7455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31200" y="219071"/>
            <a:ext cx="3860800" cy="641032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(608 x 1010 px)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latinLnBrk="0">
              <a:defRPr/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050CB89-D85F-45EE-B71B-5EECF7BEE5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4558" y="2481488"/>
            <a:ext cx="6274242" cy="3599642"/>
          </a:xfrm>
        </p:spPr>
        <p:txBody>
          <a:bodyPr/>
          <a:lstStyle>
            <a:lvl1pPr eaLnBrk="0" latinLnBrk="0">
              <a:spcBef>
                <a:spcPts val="0"/>
              </a:spcBef>
              <a:spcAft>
                <a:spcPts val="1700"/>
              </a:spcAft>
              <a:defRPr sz="2400" b="0">
                <a:solidFill>
                  <a:schemeClr val="bg1"/>
                </a:solidFill>
              </a:defRPr>
            </a:lvl1pPr>
            <a:lvl2pPr marL="0" indent="0" eaLnBrk="0" latinLnBrk="0">
              <a:buFont typeface="Arial" panose="020B0604020202020204" pitchFamily="34" charset="0"/>
              <a:buNone/>
              <a:defRPr sz="1700">
                <a:solidFill>
                  <a:schemeClr val="bg1"/>
                </a:solidFill>
                <a:latin typeface="Public Sans (NSW) Medium" pitchFamily="2" charset="0"/>
              </a:defRPr>
            </a:lvl2pPr>
            <a:lvl3pPr marL="144000" indent="-144000" eaLnBrk="0" latinLnBrk="0">
              <a:defRPr sz="1700">
                <a:solidFill>
                  <a:schemeClr val="bg1"/>
                </a:solidFill>
              </a:defRPr>
            </a:lvl3pPr>
            <a:lvl4pPr marL="288000" indent="-144000" eaLnBrk="0" latinLnBrk="0">
              <a:defRPr sz="1700">
                <a:solidFill>
                  <a:schemeClr val="bg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94728321"/>
      </p:ext>
    </p:extLst>
  </p:cSld>
  <p:clrMapOvr>
    <a:masterClrMapping/>
  </p:clrMapOvr>
  <p:transition>
    <p:fad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6E3A1A-2867-415A-9F16-253CE4834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33536" y="219071"/>
            <a:ext cx="3358464" cy="6410328"/>
          </a:xfrm>
          <a:prstGeom prst="rect">
            <a:avLst/>
          </a:prstGeom>
          <a:solidFill>
            <a:srgbClr val="CB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8132148-73E0-4C9A-8340-A7E1BB5DC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4302" y="1270000"/>
            <a:ext cx="5627698" cy="4906036"/>
          </a:xfrm>
          <a:prstGeom prst="rect">
            <a:avLst/>
          </a:prstGeom>
        </p:spPr>
      </p:pic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92E3FDB-9930-433F-BED5-363DAE7625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1"/>
            <a:ext cx="8839200" cy="6410328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(1392 x 1010 px)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9A81D-1666-4B64-BEF7-CB2DA021E1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66430" y="219075"/>
            <a:ext cx="4325571" cy="632275"/>
          </a:xfrm>
          <a:solidFill>
            <a:schemeClr val="accent1"/>
          </a:solidFill>
        </p:spPr>
        <p:txBody>
          <a:bodyPr wrap="none" lIns="72000" tIns="54000" rIns="216000" bIns="54000">
            <a:noAutofit/>
          </a:bodyPr>
          <a:lstStyle>
            <a:lvl1pPr algn="r" eaLnBrk="0" latinLnBrk="0">
              <a:defRPr sz="34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Imagine where we’ll</a:t>
            </a:r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6E7BEB-C97D-4049-9BE0-A0E4CAB915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36245" y="785090"/>
            <a:ext cx="3355755" cy="551586"/>
          </a:xfrm>
          <a:solidFill>
            <a:schemeClr val="accent1"/>
          </a:solidFill>
        </p:spPr>
        <p:txBody>
          <a:bodyPr vert="horz" wrap="none" lIns="72000" tIns="0" rIns="216000" bIns="54000" rtlCol="0" anchor="t">
            <a:noAutofit/>
          </a:bodyPr>
          <a:lstStyle>
            <a:lvl1pPr algn="r" eaLnBrk="0" latinLnBrk="0">
              <a:lnSpc>
                <a:spcPct val="95000"/>
              </a:lnSpc>
              <a:defRPr lang="en-AU" sz="3400" b="0" dirty="0">
                <a:solidFill>
                  <a:schemeClr val="bg1"/>
                </a:solidFill>
                <a:latin typeface="Public Sans (NSW) Light" pitchFamily="2" charset="0"/>
                <a:ea typeface="+mj-ea"/>
                <a:cs typeface="+mj-cs"/>
              </a:defRPr>
            </a:lvl1pPr>
          </a:lstStyle>
          <a:p>
            <a:pPr lvl="0" algn="r">
              <a:spcBef>
                <a:spcPct val="0"/>
              </a:spcBef>
            </a:pPr>
            <a:r>
              <a:rPr lang="en-US"/>
              <a:t>take NSW next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22A6F-4F26-482D-A1FD-6F0004403C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latinLnBrk="0">
              <a:defRPr/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0983956"/>
      </p:ext>
    </p:extLst>
  </p:cSld>
  <p:clrMapOvr>
    <a:masterClrMapping/>
  </p:clrMapOvr>
  <p:transition>
    <p:fade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6E3A1A-2867-415A-9F16-253CE4834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33536" y="219071"/>
            <a:ext cx="3358464" cy="6410328"/>
          </a:xfrm>
          <a:prstGeom prst="rect">
            <a:avLst/>
          </a:prstGeom>
          <a:solidFill>
            <a:srgbClr val="FDE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8132148-73E0-4C9A-8340-A7E1BB5DC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4302" y="1270000"/>
            <a:ext cx="5627698" cy="4906036"/>
          </a:xfrm>
          <a:prstGeom prst="rect">
            <a:avLst/>
          </a:prstGeom>
        </p:spPr>
      </p:pic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92E3FDB-9930-433F-BED5-363DAE7625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1"/>
            <a:ext cx="8839200" cy="6410328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(1392 x 1010 px)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9A81D-1666-4B64-BEF7-CB2DA021E1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66430" y="219075"/>
            <a:ext cx="4325571" cy="632275"/>
          </a:xfrm>
          <a:solidFill>
            <a:schemeClr val="accent2"/>
          </a:solidFill>
        </p:spPr>
        <p:txBody>
          <a:bodyPr wrap="none" lIns="72000" tIns="54000" rIns="216000" bIns="54000">
            <a:noAutofit/>
          </a:bodyPr>
          <a:lstStyle>
            <a:lvl1pPr algn="r" eaLnBrk="0" latinLnBrk="0">
              <a:defRPr sz="34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Imagine where we’ll</a:t>
            </a:r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6E7BEB-C97D-4049-9BE0-A0E4CAB915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36245" y="785090"/>
            <a:ext cx="3355755" cy="551586"/>
          </a:xfrm>
          <a:solidFill>
            <a:schemeClr val="accent2"/>
          </a:solidFill>
        </p:spPr>
        <p:txBody>
          <a:bodyPr vert="horz" wrap="none" lIns="72000" tIns="0" rIns="216000" bIns="54000" rtlCol="0" anchor="t">
            <a:noAutofit/>
          </a:bodyPr>
          <a:lstStyle>
            <a:lvl1pPr algn="r" eaLnBrk="0" latinLnBrk="0">
              <a:lnSpc>
                <a:spcPct val="95000"/>
              </a:lnSpc>
              <a:defRPr lang="en-AU" sz="3400" b="0" dirty="0">
                <a:solidFill>
                  <a:schemeClr val="bg1"/>
                </a:solidFill>
                <a:latin typeface="Public Sans (NSW) Light" pitchFamily="2" charset="0"/>
                <a:ea typeface="+mj-ea"/>
                <a:cs typeface="+mj-cs"/>
              </a:defRPr>
            </a:lvl1pPr>
          </a:lstStyle>
          <a:p>
            <a:pPr lvl="0" algn="r">
              <a:spcBef>
                <a:spcPct val="0"/>
              </a:spcBef>
            </a:pPr>
            <a:r>
              <a:rPr lang="en-US"/>
              <a:t>take NSW next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22A6F-4F26-482D-A1FD-6F0004403C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latinLnBrk="0">
              <a:defRPr/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75792194"/>
      </p:ext>
    </p:extLst>
  </p:cSld>
  <p:clrMapOvr>
    <a:masterClrMapping/>
  </p:clrMapOvr>
  <p:transition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4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3B0201-8F69-4A06-9CB1-8727DD6AE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8521700" cy="6410329"/>
          </a:xfrm>
          <a:prstGeom prst="rect">
            <a:avLst/>
          </a:prstGeom>
          <a:solidFill>
            <a:schemeClr val="accent3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181ABF-A926-4BB1-817F-86F5CD3C9E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5486" y="1338488"/>
            <a:ext cx="7030113" cy="4186012"/>
          </a:xfrm>
        </p:spPr>
        <p:txBody>
          <a:bodyPr/>
          <a:lstStyle>
            <a:lvl1pPr eaLnBrk="0" latinLnBrk="0">
              <a:spcBef>
                <a:spcPts val="0"/>
              </a:spcBef>
              <a:spcAft>
                <a:spcPts val="1700"/>
              </a:spcAft>
              <a:defRPr sz="3600" b="0">
                <a:solidFill>
                  <a:schemeClr val="tx1"/>
                </a:solidFill>
              </a:defRPr>
            </a:lvl1pPr>
            <a:lvl2pPr marL="0" indent="0" eaLnBrk="0" latinLnBrk="0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2pPr>
            <a:lvl3pPr marL="144000" indent="-144000" eaLnBrk="0" latinLnBrk="0">
              <a:defRPr sz="2400">
                <a:solidFill>
                  <a:schemeClr val="tx1"/>
                </a:solidFill>
              </a:defRPr>
            </a:lvl3pPr>
            <a:lvl4pPr marL="288000" indent="-144000" eaLnBrk="0" latinLnBrk="0">
              <a:defRPr sz="2400">
                <a:solidFill>
                  <a:schemeClr val="tx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B01CE0-A99E-4755-875C-23590F1A4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21700" y="219071"/>
            <a:ext cx="3670300" cy="6410328"/>
          </a:xfrm>
          <a:solidFill>
            <a:schemeClr val="bg2"/>
          </a:solidFill>
        </p:spPr>
        <p:txBody>
          <a:bodyPr lIns="180000" tIns="288000" rIns="360000" bIns="288000" anchor="t"/>
          <a:lstStyle>
            <a:lvl1pPr algn="r" eaLnBrk="0" latinLnBrk="0"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(578 x 1010 px)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latinLnBrk="0">
              <a:defRPr/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379620"/>
      </p:ext>
    </p:extLst>
  </p:cSld>
  <p:clrMapOvr>
    <a:masterClrMapping/>
  </p:clrMapOvr>
  <p:transition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4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3B0201-8F69-4A06-9CB1-8727DD6AE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8521700" cy="6410329"/>
          </a:xfrm>
          <a:prstGeom prst="rect">
            <a:avLst/>
          </a:prstGeom>
          <a:solidFill>
            <a:srgbClr val="FFCE99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181ABF-A926-4BB1-817F-86F5CD3C9E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5486" y="1338488"/>
            <a:ext cx="7030113" cy="4186012"/>
          </a:xfrm>
        </p:spPr>
        <p:txBody>
          <a:bodyPr/>
          <a:lstStyle>
            <a:lvl1pPr eaLnBrk="0" latinLnBrk="0">
              <a:spcBef>
                <a:spcPts val="0"/>
              </a:spcBef>
              <a:spcAft>
                <a:spcPts val="1700"/>
              </a:spcAft>
              <a:defRPr sz="3600" b="0">
                <a:solidFill>
                  <a:schemeClr val="tx1"/>
                </a:solidFill>
              </a:defRPr>
            </a:lvl1pPr>
            <a:lvl2pPr marL="0" indent="0" eaLnBrk="0" latinLnBrk="0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2pPr>
            <a:lvl3pPr marL="144000" indent="-144000" eaLnBrk="0" latinLnBrk="0">
              <a:defRPr sz="2400">
                <a:solidFill>
                  <a:schemeClr val="tx1"/>
                </a:solidFill>
              </a:defRPr>
            </a:lvl3pPr>
            <a:lvl4pPr marL="288000" indent="-144000" eaLnBrk="0" latinLnBrk="0">
              <a:defRPr sz="2400">
                <a:solidFill>
                  <a:schemeClr val="tx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B01CE0-A99E-4755-875C-23590F1A4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21700" y="219071"/>
            <a:ext cx="3670300" cy="6410328"/>
          </a:xfrm>
          <a:solidFill>
            <a:schemeClr val="bg2"/>
          </a:solidFill>
        </p:spPr>
        <p:txBody>
          <a:bodyPr lIns="180000" tIns="288000" rIns="360000" bIns="288000" anchor="t"/>
          <a:lstStyle>
            <a:lvl1pPr algn="r" eaLnBrk="0" latinLnBrk="0"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(578 x 1010 px)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latinLnBrk="0">
              <a:defRPr/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3869431"/>
      </p:ext>
    </p:extLst>
  </p:cSld>
  <p:clrMapOvr>
    <a:masterClrMapping/>
  </p:clrMapOvr>
  <p:transition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5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313C30-EFC9-4F89-8E2B-CC0624BE6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6315075"/>
            <a:ext cx="12192000" cy="314325"/>
          </a:xfrm>
          <a:prstGeom prst="rect">
            <a:avLst/>
          </a:prstGeom>
          <a:solidFill>
            <a:schemeClr val="accent3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32CDF3F-C66A-4F6A-8279-67732DCEFC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1"/>
            <a:ext cx="12192000" cy="6096004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(1920 x 961 px)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9E8187-5418-4E7E-BE71-E1D49F44C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latinLnBrk="0">
              <a:defRPr/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77897677"/>
      </p:ext>
    </p:extLst>
  </p:cSld>
  <p:clrMapOvr>
    <a:masterClrMapping/>
  </p:clrMapOvr>
  <p:transition>
    <p:fade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5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313C30-EFC9-4F89-8E2B-CC0624BE6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6315075"/>
            <a:ext cx="12192000" cy="314325"/>
          </a:xfrm>
          <a:prstGeom prst="rect">
            <a:avLst/>
          </a:prstGeom>
          <a:solidFill>
            <a:schemeClr val="accent2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32CDF3F-C66A-4F6A-8279-67732DCEFC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1"/>
            <a:ext cx="12192000" cy="6096004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(1920 x 961 px)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9E8187-5418-4E7E-BE71-E1D49F44C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latinLnBrk="0">
              <a:defRPr>
                <a:solidFill>
                  <a:schemeClr val="bg1"/>
                </a:solidFill>
              </a:defRPr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4060658"/>
      </p:ext>
    </p:extLst>
  </p:cSld>
  <p:clrMapOvr>
    <a:masterClrMapping/>
  </p:clrMapOvr>
  <p:transition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8F9A1D-D754-442E-9BDC-95C9C1E2A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12192000" cy="6410329"/>
          </a:xfrm>
          <a:prstGeom prst="rect">
            <a:avLst/>
          </a:prstGeom>
          <a:solidFill>
            <a:srgbClr val="DBFADF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D3B7668-672F-4A3E-96CF-77BABE0AA5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7537" y="2371725"/>
            <a:ext cx="5392737" cy="3943350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(849 x 621 px)</a:t>
            </a:r>
            <a:endParaRPr lang="en-AU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201536-2569-4E6A-8D0A-F61F3207D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DC011EA-2A3D-4549-BFA2-B7A78719E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91312" y="2377440"/>
            <a:ext cx="4862059" cy="3944938"/>
          </a:xfrm>
        </p:spPr>
        <p:txBody>
          <a:bodyPr/>
          <a:lstStyle>
            <a:lvl1pPr eaLnBrk="0" latinLnBrk="0">
              <a:defRPr>
                <a:solidFill>
                  <a:schemeClr val="tx1"/>
                </a:solidFill>
              </a:defRPr>
            </a:lvl1pPr>
            <a:lvl2pPr eaLnBrk="0" latinLnBrk="0">
              <a:defRPr>
                <a:solidFill>
                  <a:schemeClr val="tx1"/>
                </a:solidFill>
              </a:defRPr>
            </a:lvl2pPr>
            <a:lvl3pPr eaLnBrk="0" latinLnBrk="0">
              <a:defRPr>
                <a:solidFill>
                  <a:schemeClr val="tx1"/>
                </a:solidFill>
              </a:defRPr>
            </a:lvl3pPr>
            <a:lvl4pPr eaLnBrk="0" latinLnBrk="0">
              <a:defRPr>
                <a:solidFill>
                  <a:schemeClr val="tx1"/>
                </a:solidFill>
              </a:defRPr>
            </a:lvl4pPr>
            <a:lvl5pPr eaLnBrk="0"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7C023-B22F-48BD-887B-ABDC0F439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latinLnBrk="0">
              <a:defRPr/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5B3F3F-3AB8-4FED-A9C1-DAA8A3AB8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538" y="536575"/>
            <a:ext cx="10935834" cy="553998"/>
          </a:xfrm>
        </p:spPr>
        <p:txBody>
          <a:bodyPr wrap="square"/>
          <a:lstStyle>
            <a:lvl1pPr eaLnBrk="0" latinLnBrk="0"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FFAC278-1B54-4070-AD73-A16615B76B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538" y="1151615"/>
            <a:ext cx="10935834" cy="369332"/>
          </a:xfrm>
        </p:spPr>
        <p:txBody>
          <a:bodyPr wrap="square">
            <a:spAutoFit/>
          </a:bodyPr>
          <a:lstStyle>
            <a:lvl1pPr eaLnBrk="0" latinLnBrk="0">
              <a:defRPr sz="2400" b="0">
                <a:latin typeface="Public Sans (NSW)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3527215886"/>
      </p:ext>
    </p:extLst>
  </p:cSld>
  <p:clrMapOvr>
    <a:masterClrMapping/>
  </p:clrMapOvr>
  <p:transition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1EE76-D1A4-4DCE-A1F3-82F5415AC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DC011EA-2A3D-4549-BFA2-B7A78719E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888" y="2098039"/>
            <a:ext cx="5392737" cy="4217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D3B7668-672F-4A3E-96CF-77BABE0AA5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2098039"/>
            <a:ext cx="5153025" cy="4217036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(812 x 665 px)</a:t>
            </a:r>
            <a:endParaRPr lang="en-AU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D8CD3F-049A-4376-853C-7374714B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7C023-B22F-48BD-887B-ABDC0F439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39DAFF-E90E-415A-8471-279C93892A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(NSW)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123379891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37E2C09-25FA-47E9-B043-C1E34899E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754"/>
          <a:stretch/>
        </p:blipFill>
        <p:spPr>
          <a:xfrm flipH="1">
            <a:off x="7393048" y="4434790"/>
            <a:ext cx="4798952" cy="242321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82199" cy="2785378"/>
          </a:xfrm>
        </p:spPr>
        <p:txBody>
          <a:bodyPr wrap="none">
            <a:spAutoFit/>
          </a:bodyPr>
          <a:lstStyle>
            <a:lvl1pPr eaLnBrk="0" latinLnBrk="0">
              <a:defRPr sz="18100" b="0">
                <a:solidFill>
                  <a:schemeClr val="bg1"/>
                </a:solidFill>
                <a:latin typeface="Public Sans (NSW)" pitchFamily="2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 eaLnBrk="0" latinLnBrk="0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613508"/>
      </p:ext>
    </p:extLst>
  </p:cSld>
  <p:clrMapOvr>
    <a:masterClrMapping/>
  </p:clrMapOvr>
  <p:transition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CD7943B-9FBA-4FF6-A5D4-DAF565F6429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219071"/>
            <a:ext cx="4838700" cy="6410329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(762 x 1010 px)</a:t>
            </a:r>
            <a:endParaRPr lang="en-AU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FE93817-9AFB-450F-8616-7D4D49BCFD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01687" y="1338488"/>
            <a:ext cx="5720426" cy="4147912"/>
          </a:xfrm>
        </p:spPr>
        <p:txBody>
          <a:bodyPr/>
          <a:lstStyle>
            <a:lvl1pPr>
              <a:spcBef>
                <a:spcPts val="0"/>
              </a:spcBef>
              <a:spcAft>
                <a:spcPts val="1700"/>
              </a:spcAft>
              <a:defRPr sz="3600" b="0">
                <a:solidFill>
                  <a:schemeClr val="accent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400">
                <a:solidFill>
                  <a:schemeClr val="accent1"/>
                </a:solidFill>
              </a:defRPr>
            </a:lvl2pPr>
            <a:lvl3pPr marL="144000" indent="-144000">
              <a:defRPr sz="2400">
                <a:solidFill>
                  <a:schemeClr val="accent1"/>
                </a:solidFill>
              </a:defRPr>
            </a:lvl3pPr>
            <a:lvl4pPr marL="288000" indent="-144000">
              <a:defRPr sz="2400">
                <a:solidFill>
                  <a:schemeClr val="accent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16A0E2-140D-4744-B7CE-BE289D417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503068" y="1338488"/>
            <a:ext cx="0" cy="403043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D9CDA6-611E-484F-B2AC-9C8DDD3CB6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6044705"/>
      </p:ext>
    </p:extLst>
  </p:cSld>
  <p:clrMapOvr>
    <a:masterClrMapping/>
  </p:clrMapOvr>
  <p:transition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DC011EA-2A3D-4549-BFA2-B7A78719E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888" y="2380343"/>
            <a:ext cx="5392737" cy="3934729"/>
          </a:xfrm>
        </p:spPr>
        <p:txBody>
          <a:bodyPr/>
          <a:lstStyle>
            <a:lvl1pPr eaLnBrk="0" latinLnBrk="0">
              <a:defRPr b="0">
                <a:solidFill>
                  <a:schemeClr val="tx1"/>
                </a:solidFill>
              </a:defRPr>
            </a:lvl1pPr>
            <a:lvl2pPr eaLnBrk="0" latinLnBrk="0">
              <a:defRPr>
                <a:solidFill>
                  <a:schemeClr val="tx1"/>
                </a:solidFill>
              </a:defRPr>
            </a:lvl2pPr>
            <a:lvl3pPr eaLnBrk="0" latinLnBrk="0">
              <a:defRPr>
                <a:solidFill>
                  <a:schemeClr val="tx1"/>
                </a:solidFill>
              </a:defRPr>
            </a:lvl3pPr>
            <a:lvl4pPr eaLnBrk="0" latinLnBrk="0">
              <a:defRPr>
                <a:solidFill>
                  <a:schemeClr val="tx1"/>
                </a:solidFill>
              </a:defRPr>
            </a:lvl4pPr>
            <a:lvl5pPr eaLnBrk="0"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D8CD3F-049A-4376-853C-7374714B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D871039-2A13-4132-82E5-24E897E623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0" y="2380343"/>
            <a:ext cx="5648325" cy="2865252"/>
          </a:xfrm>
        </p:spPr>
        <p:txBody>
          <a:bodyPr/>
          <a:lstStyle>
            <a:lvl1pPr eaLnBrk="0" latinLnBrk="0">
              <a:defRPr sz="1800">
                <a:solidFill>
                  <a:schemeClr val="tx1"/>
                </a:solidFill>
              </a:defRPr>
            </a:lvl1pPr>
            <a:lvl2pPr eaLnBrk="0" latinLnBrk="0">
              <a:defRPr sz="1600">
                <a:solidFill>
                  <a:schemeClr val="tx1"/>
                </a:solidFill>
              </a:defRPr>
            </a:lvl2pPr>
            <a:lvl3pPr eaLnBrk="0" latinLnBrk="0">
              <a:defRPr sz="1600">
                <a:solidFill>
                  <a:schemeClr val="tx1"/>
                </a:solidFill>
              </a:defRPr>
            </a:lvl3pPr>
            <a:lvl4pPr eaLnBrk="0" latinLnBrk="0">
              <a:defRPr sz="1400">
                <a:solidFill>
                  <a:schemeClr val="tx1"/>
                </a:solidFill>
              </a:defRPr>
            </a:lvl4pPr>
            <a:lvl5pPr eaLnBrk="0" latinLnBrk="0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1A38D3B-85D7-4AF6-AEA5-0BA01FD02E78}"/>
              </a:ext>
            </a:extLst>
          </p:cNvPr>
          <p:cNvGrpSpPr/>
          <p:nvPr userDrawn="1"/>
        </p:nvGrpSpPr>
        <p:grpSpPr>
          <a:xfrm>
            <a:off x="8516400" y="5384081"/>
            <a:ext cx="3046909" cy="1474831"/>
            <a:chOff x="8839133" y="5384081"/>
            <a:chExt cx="3046909" cy="147483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4406601-29A9-41AA-80E9-5600433BF764}"/>
                </a:ext>
              </a:extLst>
            </p:cNvPr>
            <p:cNvSpPr/>
            <p:nvPr/>
          </p:nvSpPr>
          <p:spPr>
            <a:xfrm>
              <a:off x="8839133" y="5384081"/>
              <a:ext cx="3046909" cy="1474831"/>
            </a:xfrm>
            <a:custGeom>
              <a:avLst/>
              <a:gdLst>
                <a:gd name="connsiteX0" fmla="*/ 599902 w 3046909"/>
                <a:gd name="connsiteY0" fmla="*/ 1474414 h 1474831"/>
                <a:gd name="connsiteX1" fmla="*/ 666450 w 3046909"/>
                <a:gd name="connsiteY1" fmla="*/ 1086367 h 1474831"/>
                <a:gd name="connsiteX2" fmla="*/ 2253904 w 3046909"/>
                <a:gd name="connsiteY2" fmla="*/ 713861 h 1474831"/>
                <a:gd name="connsiteX3" fmla="*/ 2453794 w 3046909"/>
                <a:gd name="connsiteY3" fmla="*/ 1474414 h 1474831"/>
                <a:gd name="connsiteX4" fmla="*/ 3046406 w 3046909"/>
                <a:gd name="connsiteY4" fmla="*/ 1474414 h 1474831"/>
                <a:gd name="connsiteX5" fmla="*/ 3013455 w 3046909"/>
                <a:gd name="connsiteY5" fmla="*/ 1105537 h 1474831"/>
                <a:gd name="connsiteX6" fmla="*/ 1328149 w 3046909"/>
                <a:gd name="connsiteY6" fmla="*/ 3447 h 1474831"/>
                <a:gd name="connsiteX7" fmla="*/ -503 w 3046909"/>
                <a:gd name="connsiteY7" fmla="*/ 1474414 h 1474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6909" h="1474831">
                  <a:moveTo>
                    <a:pt x="599902" y="1474414"/>
                  </a:moveTo>
                  <a:cubicBezTo>
                    <a:pt x="612526" y="1331520"/>
                    <a:pt x="633054" y="1183484"/>
                    <a:pt x="666450" y="1086367"/>
                  </a:cubicBezTo>
                  <a:cubicBezTo>
                    <a:pt x="875513" y="478169"/>
                    <a:pt x="1939374" y="379182"/>
                    <a:pt x="2253904" y="713861"/>
                  </a:cubicBezTo>
                  <a:cubicBezTo>
                    <a:pt x="2403209" y="872717"/>
                    <a:pt x="2440123" y="1185867"/>
                    <a:pt x="2453794" y="1474414"/>
                  </a:cubicBezTo>
                  <a:lnTo>
                    <a:pt x="3046406" y="1474414"/>
                  </a:lnTo>
                  <a:cubicBezTo>
                    <a:pt x="3038346" y="1353696"/>
                    <a:pt x="3027659" y="1229060"/>
                    <a:pt x="3013455" y="1105537"/>
                  </a:cubicBezTo>
                  <a:cubicBezTo>
                    <a:pt x="2912486" y="359122"/>
                    <a:pt x="2560262" y="-44711"/>
                    <a:pt x="1328149" y="3447"/>
                  </a:cubicBezTo>
                  <a:cubicBezTo>
                    <a:pt x="408428" y="39427"/>
                    <a:pt x="100889" y="928757"/>
                    <a:pt x="-503" y="1474414"/>
                  </a:cubicBezTo>
                  <a:close/>
                </a:path>
              </a:pathLst>
            </a:custGeom>
            <a:solidFill>
              <a:srgbClr val="FBAC23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DA263DA-C7BD-4F1F-9627-9A3A71999274}"/>
                </a:ext>
              </a:extLst>
            </p:cNvPr>
            <p:cNvSpPr/>
            <p:nvPr/>
          </p:nvSpPr>
          <p:spPr>
            <a:xfrm>
              <a:off x="9048062" y="5560817"/>
              <a:ext cx="2649822" cy="1298095"/>
            </a:xfrm>
            <a:custGeom>
              <a:avLst/>
              <a:gdLst>
                <a:gd name="connsiteX0" fmla="*/ 170465 w 2649822"/>
                <a:gd name="connsiteY0" fmla="*/ 1297678 h 1298095"/>
                <a:gd name="connsiteX1" fmla="*/ 257096 w 2649822"/>
                <a:gd name="connsiteY1" fmla="*/ 896607 h 1298095"/>
                <a:gd name="connsiteX2" fmla="*/ 1072999 w 2649822"/>
                <a:gd name="connsiteY2" fmla="*/ 185971 h 1298095"/>
                <a:gd name="connsiteX3" fmla="*/ 1852944 w 2649822"/>
                <a:gd name="connsiteY3" fmla="*/ 241275 h 1298095"/>
                <a:gd name="connsiteX4" fmla="*/ 2437808 w 2649822"/>
                <a:gd name="connsiteY4" fmla="*/ 1029770 h 1298095"/>
                <a:gd name="connsiteX5" fmla="*/ 2452324 w 2649822"/>
                <a:gd name="connsiteY5" fmla="*/ 1297678 h 1298095"/>
                <a:gd name="connsiteX6" fmla="*/ 2649320 w 2649822"/>
                <a:gd name="connsiteY6" fmla="*/ 1297678 h 1298095"/>
                <a:gd name="connsiteX7" fmla="*/ 2598112 w 2649822"/>
                <a:gd name="connsiteY7" fmla="*/ 825071 h 1298095"/>
                <a:gd name="connsiteX8" fmla="*/ 1381495 w 2649822"/>
                <a:gd name="connsiteY8" fmla="*/ -338 h 1298095"/>
                <a:gd name="connsiteX9" fmla="*/ 294523 w 2649822"/>
                <a:gd name="connsiteY9" fmla="*/ 471111 h 1298095"/>
                <a:gd name="connsiteX10" fmla="*/ -503 w 2649822"/>
                <a:gd name="connsiteY10" fmla="*/ 1297678 h 129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49822" h="1298095">
                  <a:moveTo>
                    <a:pt x="170465" y="1297678"/>
                  </a:moveTo>
                  <a:cubicBezTo>
                    <a:pt x="188811" y="1169791"/>
                    <a:pt x="216197" y="1028278"/>
                    <a:pt x="257096" y="896607"/>
                  </a:cubicBezTo>
                  <a:cubicBezTo>
                    <a:pt x="377146" y="510274"/>
                    <a:pt x="763523" y="264764"/>
                    <a:pt x="1072999" y="185971"/>
                  </a:cubicBezTo>
                  <a:cubicBezTo>
                    <a:pt x="1393117" y="104483"/>
                    <a:pt x="1612154" y="160366"/>
                    <a:pt x="1852944" y="241275"/>
                  </a:cubicBezTo>
                  <a:cubicBezTo>
                    <a:pt x="2253013" y="375730"/>
                    <a:pt x="2408130" y="775221"/>
                    <a:pt x="2437808" y="1029770"/>
                  </a:cubicBezTo>
                  <a:cubicBezTo>
                    <a:pt x="2443708" y="1080221"/>
                    <a:pt x="2448473" y="1178408"/>
                    <a:pt x="2452324" y="1297678"/>
                  </a:cubicBezTo>
                  <a:lnTo>
                    <a:pt x="2649320" y="1297678"/>
                  </a:lnTo>
                  <a:cubicBezTo>
                    <a:pt x="2641283" y="1141248"/>
                    <a:pt x="2625586" y="979519"/>
                    <a:pt x="2598112" y="825071"/>
                  </a:cubicBezTo>
                  <a:cubicBezTo>
                    <a:pt x="2461186" y="57928"/>
                    <a:pt x="1652453" y="330"/>
                    <a:pt x="1381495" y="-338"/>
                  </a:cubicBezTo>
                  <a:cubicBezTo>
                    <a:pt x="1007452" y="-1206"/>
                    <a:pt x="659370" y="-3010"/>
                    <a:pt x="294523" y="471111"/>
                  </a:cubicBezTo>
                  <a:cubicBezTo>
                    <a:pt x="111353" y="709229"/>
                    <a:pt x="32782" y="1037785"/>
                    <a:pt x="-503" y="1297678"/>
                  </a:cubicBezTo>
                  <a:close/>
                </a:path>
              </a:pathLst>
            </a:custGeom>
            <a:solidFill>
              <a:srgbClr val="33383D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6AA12F7-EBBA-4B3B-911A-D72856B3D974}"/>
                </a:ext>
              </a:extLst>
            </p:cNvPr>
            <p:cNvSpPr/>
            <p:nvPr/>
          </p:nvSpPr>
          <p:spPr>
            <a:xfrm>
              <a:off x="9025863" y="6742982"/>
              <a:ext cx="66861" cy="61026"/>
            </a:xfrm>
            <a:custGeom>
              <a:avLst/>
              <a:gdLst>
                <a:gd name="connsiteX0" fmla="*/ 35878 w 66861"/>
                <a:gd name="connsiteY0" fmla="*/ -418 h 61026"/>
                <a:gd name="connsiteX1" fmla="*/ 30067 w 66861"/>
                <a:gd name="connsiteY1" fmla="*/ -418 h 61026"/>
                <a:gd name="connsiteX2" fmla="*/ 8471 w 66861"/>
                <a:gd name="connsiteY2" fmla="*/ 8488 h 61026"/>
                <a:gd name="connsiteX3" fmla="*/ 2148 w 66861"/>
                <a:gd name="connsiteY3" fmla="*/ 18307 h 61026"/>
                <a:gd name="connsiteX4" fmla="*/ -479 w 66861"/>
                <a:gd name="connsiteY4" fmla="*/ 30085 h 61026"/>
                <a:gd name="connsiteX5" fmla="*/ 8426 w 66861"/>
                <a:gd name="connsiteY5" fmla="*/ 51703 h 61026"/>
                <a:gd name="connsiteX6" fmla="*/ 30023 w 66861"/>
                <a:gd name="connsiteY6" fmla="*/ 60609 h 61026"/>
                <a:gd name="connsiteX7" fmla="*/ 35834 w 66861"/>
                <a:gd name="connsiteY7" fmla="*/ 60609 h 61026"/>
                <a:gd name="connsiteX8" fmla="*/ 57453 w 66861"/>
                <a:gd name="connsiteY8" fmla="*/ 51703 h 61026"/>
                <a:gd name="connsiteX9" fmla="*/ 66358 w 66861"/>
                <a:gd name="connsiteY9" fmla="*/ 30085 h 61026"/>
                <a:gd name="connsiteX10" fmla="*/ 57453 w 66861"/>
                <a:gd name="connsiteY10" fmla="*/ 8488 h 61026"/>
                <a:gd name="connsiteX11" fmla="*/ 35834 w 66861"/>
                <a:gd name="connsiteY11" fmla="*/ -418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861" h="61026">
                  <a:moveTo>
                    <a:pt x="35878" y="-418"/>
                  </a:moveTo>
                  <a:lnTo>
                    <a:pt x="30067" y="-418"/>
                  </a:lnTo>
                  <a:cubicBezTo>
                    <a:pt x="21992" y="-329"/>
                    <a:pt x="14260" y="2855"/>
                    <a:pt x="8471" y="8488"/>
                  </a:cubicBezTo>
                  <a:cubicBezTo>
                    <a:pt x="5543" y="11160"/>
                    <a:pt x="3363" y="14544"/>
                    <a:pt x="2148" y="18307"/>
                  </a:cubicBezTo>
                  <a:cubicBezTo>
                    <a:pt x="242" y="21936"/>
                    <a:pt x="-664" y="25988"/>
                    <a:pt x="-479" y="30085"/>
                  </a:cubicBezTo>
                  <a:cubicBezTo>
                    <a:pt x="-468" y="38189"/>
                    <a:pt x="2731" y="45959"/>
                    <a:pt x="8426" y="51703"/>
                  </a:cubicBezTo>
                  <a:cubicBezTo>
                    <a:pt x="14231" y="57314"/>
                    <a:pt x="21954" y="60498"/>
                    <a:pt x="30023" y="60609"/>
                  </a:cubicBezTo>
                  <a:lnTo>
                    <a:pt x="35834" y="60609"/>
                  </a:lnTo>
                  <a:cubicBezTo>
                    <a:pt x="43916" y="60520"/>
                    <a:pt x="51653" y="57336"/>
                    <a:pt x="57453" y="51703"/>
                  </a:cubicBezTo>
                  <a:cubicBezTo>
                    <a:pt x="62885" y="45781"/>
                    <a:pt x="66040" y="38122"/>
                    <a:pt x="66358" y="30085"/>
                  </a:cubicBezTo>
                  <a:cubicBezTo>
                    <a:pt x="66002" y="22181"/>
                    <a:pt x="63397" y="13987"/>
                    <a:pt x="57453" y="8488"/>
                  </a:cubicBezTo>
                  <a:cubicBezTo>
                    <a:pt x="51644" y="2878"/>
                    <a:pt x="43911" y="-306"/>
                    <a:pt x="35834" y="-41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1F7FE8E-9353-4843-973E-68A3248FA759}"/>
                </a:ext>
              </a:extLst>
            </p:cNvPr>
            <p:cNvSpPr/>
            <p:nvPr/>
          </p:nvSpPr>
          <p:spPr>
            <a:xfrm>
              <a:off x="9046236" y="6650882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B88F03-9B9C-4AB9-8F83-0A0FE6CB9BB1}"/>
                </a:ext>
              </a:extLst>
            </p:cNvPr>
            <p:cNvSpPr/>
            <p:nvPr/>
          </p:nvSpPr>
          <p:spPr>
            <a:xfrm>
              <a:off x="9072440" y="6542268"/>
              <a:ext cx="63989" cy="61026"/>
            </a:xfrm>
            <a:custGeom>
              <a:avLst/>
              <a:gdLst>
                <a:gd name="connsiteX0" fmla="*/ 30068 w 63989"/>
                <a:gd name="connsiteY0" fmla="*/ 60609 h 61026"/>
                <a:gd name="connsiteX1" fmla="*/ 32985 w 63989"/>
                <a:gd name="connsiteY1" fmla="*/ 60609 h 61026"/>
                <a:gd name="connsiteX2" fmla="*/ 54581 w 63989"/>
                <a:gd name="connsiteY2" fmla="*/ 51703 h 61026"/>
                <a:gd name="connsiteX3" fmla="*/ 63487 w 63989"/>
                <a:gd name="connsiteY3" fmla="*/ 30085 h 61026"/>
                <a:gd name="connsiteX4" fmla="*/ 54581 w 63989"/>
                <a:gd name="connsiteY4" fmla="*/ 8488 h 61026"/>
                <a:gd name="connsiteX5" fmla="*/ 32985 w 63989"/>
                <a:gd name="connsiteY5" fmla="*/ -418 h 61026"/>
                <a:gd name="connsiteX6" fmla="*/ 30068 w 63989"/>
                <a:gd name="connsiteY6" fmla="*/ -418 h 61026"/>
                <a:gd name="connsiteX7" fmla="*/ 8471 w 63989"/>
                <a:gd name="connsiteY7" fmla="*/ 8488 h 61026"/>
                <a:gd name="connsiteX8" fmla="*/ 2148 w 63989"/>
                <a:gd name="connsiteY8" fmla="*/ 18329 h 61026"/>
                <a:gd name="connsiteX9" fmla="*/ -479 w 63989"/>
                <a:gd name="connsiteY9" fmla="*/ 30085 h 61026"/>
                <a:gd name="connsiteX10" fmla="*/ 8427 w 63989"/>
                <a:gd name="connsiteY10" fmla="*/ 51703 h 61026"/>
                <a:gd name="connsiteX11" fmla="*/ 30023 w 63989"/>
                <a:gd name="connsiteY11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89" h="61026">
                  <a:moveTo>
                    <a:pt x="30068" y="60609"/>
                  </a:moveTo>
                  <a:lnTo>
                    <a:pt x="32985" y="60609"/>
                  </a:lnTo>
                  <a:cubicBezTo>
                    <a:pt x="41055" y="60505"/>
                    <a:pt x="48781" y="57318"/>
                    <a:pt x="54581" y="51703"/>
                  </a:cubicBezTo>
                  <a:cubicBezTo>
                    <a:pt x="59991" y="45763"/>
                    <a:pt x="63144" y="38111"/>
                    <a:pt x="63487" y="30085"/>
                  </a:cubicBezTo>
                  <a:cubicBezTo>
                    <a:pt x="63131" y="22181"/>
                    <a:pt x="60526" y="13987"/>
                    <a:pt x="54581" y="8488"/>
                  </a:cubicBezTo>
                  <a:cubicBezTo>
                    <a:pt x="48777" y="2882"/>
                    <a:pt x="41053" y="-304"/>
                    <a:pt x="32985" y="-418"/>
                  </a:cubicBezTo>
                  <a:lnTo>
                    <a:pt x="30068" y="-418"/>
                  </a:lnTo>
                  <a:cubicBezTo>
                    <a:pt x="21993" y="-333"/>
                    <a:pt x="14260" y="2855"/>
                    <a:pt x="8471" y="8488"/>
                  </a:cubicBezTo>
                  <a:cubicBezTo>
                    <a:pt x="5539" y="11160"/>
                    <a:pt x="3359" y="14553"/>
                    <a:pt x="2148" y="18329"/>
                  </a:cubicBezTo>
                  <a:cubicBezTo>
                    <a:pt x="240" y="21943"/>
                    <a:pt x="-666" y="26001"/>
                    <a:pt x="-479" y="30085"/>
                  </a:cubicBezTo>
                  <a:cubicBezTo>
                    <a:pt x="-123" y="37989"/>
                    <a:pt x="2460" y="46182"/>
                    <a:pt x="8427" y="51703"/>
                  </a:cubicBezTo>
                  <a:cubicBezTo>
                    <a:pt x="14231" y="57310"/>
                    <a:pt x="21955" y="60493"/>
                    <a:pt x="30023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49DA07-9A87-462B-81AA-3423CF330D49}"/>
                </a:ext>
              </a:extLst>
            </p:cNvPr>
            <p:cNvSpPr/>
            <p:nvPr/>
          </p:nvSpPr>
          <p:spPr>
            <a:xfrm>
              <a:off x="9101558" y="6437424"/>
              <a:ext cx="63999" cy="63943"/>
            </a:xfrm>
            <a:custGeom>
              <a:avLst/>
              <a:gdLst>
                <a:gd name="connsiteX0" fmla="*/ 54562 w 63999"/>
                <a:gd name="connsiteY0" fmla="*/ 11405 h 63943"/>
                <a:gd name="connsiteX1" fmla="*/ 51646 w 63999"/>
                <a:gd name="connsiteY1" fmla="*/ 8488 h 63943"/>
                <a:gd name="connsiteX2" fmla="*/ 30027 w 63999"/>
                <a:gd name="connsiteY2" fmla="*/ -418 h 63943"/>
                <a:gd name="connsiteX3" fmla="*/ 8431 w 63999"/>
                <a:gd name="connsiteY3" fmla="*/ 8488 h 63943"/>
                <a:gd name="connsiteX4" fmla="*/ -475 w 63999"/>
                <a:gd name="connsiteY4" fmla="*/ 30107 h 63943"/>
                <a:gd name="connsiteX5" fmla="*/ 8431 w 63999"/>
                <a:gd name="connsiteY5" fmla="*/ 51703 h 63943"/>
                <a:gd name="connsiteX6" fmla="*/ 11347 w 63999"/>
                <a:gd name="connsiteY6" fmla="*/ 54620 h 63943"/>
                <a:gd name="connsiteX7" fmla="*/ 32944 w 63999"/>
                <a:gd name="connsiteY7" fmla="*/ 63526 h 63943"/>
                <a:gd name="connsiteX8" fmla="*/ 54562 w 63999"/>
                <a:gd name="connsiteY8" fmla="*/ 54620 h 63943"/>
                <a:gd name="connsiteX9" fmla="*/ 63468 w 63999"/>
                <a:gd name="connsiteY9" fmla="*/ 33001 h 63943"/>
                <a:gd name="connsiteX10" fmla="*/ 54562 w 63999"/>
                <a:gd name="connsiteY10" fmla="*/ 11405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99" h="63943">
                  <a:moveTo>
                    <a:pt x="54562" y="11405"/>
                  </a:moveTo>
                  <a:lnTo>
                    <a:pt x="51646" y="8488"/>
                  </a:lnTo>
                  <a:cubicBezTo>
                    <a:pt x="45846" y="2860"/>
                    <a:pt x="38107" y="-329"/>
                    <a:pt x="30027" y="-418"/>
                  </a:cubicBezTo>
                  <a:cubicBezTo>
                    <a:pt x="21945" y="-360"/>
                    <a:pt x="14204" y="2833"/>
                    <a:pt x="8431" y="8488"/>
                  </a:cubicBezTo>
                  <a:cubicBezTo>
                    <a:pt x="3087" y="14321"/>
                    <a:pt x="-876" y="21847"/>
                    <a:pt x="-475" y="30107"/>
                  </a:cubicBezTo>
                  <a:cubicBezTo>
                    <a:pt x="-357" y="38176"/>
                    <a:pt x="2827" y="45897"/>
                    <a:pt x="8431" y="51703"/>
                  </a:cubicBezTo>
                  <a:lnTo>
                    <a:pt x="11347" y="54620"/>
                  </a:lnTo>
                  <a:cubicBezTo>
                    <a:pt x="17138" y="60248"/>
                    <a:pt x="24868" y="63437"/>
                    <a:pt x="32944" y="63526"/>
                  </a:cubicBezTo>
                  <a:cubicBezTo>
                    <a:pt x="41032" y="63475"/>
                    <a:pt x="48785" y="60282"/>
                    <a:pt x="54562" y="54620"/>
                  </a:cubicBezTo>
                  <a:cubicBezTo>
                    <a:pt x="59906" y="48787"/>
                    <a:pt x="63869" y="41261"/>
                    <a:pt x="63468" y="33001"/>
                  </a:cubicBezTo>
                  <a:cubicBezTo>
                    <a:pt x="63330" y="24937"/>
                    <a:pt x="60149" y="17222"/>
                    <a:pt x="54562" y="1140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FA1130-ED95-4BCD-B0A6-32EA0CCBD993}"/>
                </a:ext>
              </a:extLst>
            </p:cNvPr>
            <p:cNvSpPr/>
            <p:nvPr/>
          </p:nvSpPr>
          <p:spPr>
            <a:xfrm>
              <a:off x="9139368" y="6348225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2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7122D8B-0F9D-4874-B45D-C3BB2F225B3C}"/>
                </a:ext>
              </a:extLst>
            </p:cNvPr>
            <p:cNvSpPr/>
            <p:nvPr/>
          </p:nvSpPr>
          <p:spPr>
            <a:xfrm>
              <a:off x="9174324" y="6263882"/>
              <a:ext cx="61115" cy="59036"/>
            </a:xfrm>
            <a:custGeom>
              <a:avLst/>
              <a:gdLst>
                <a:gd name="connsiteX0" fmla="*/ 60613 w 61115"/>
                <a:gd name="connsiteY0" fmla="*/ 29097 h 59036"/>
                <a:gd name="connsiteX1" fmla="*/ -503 w 61115"/>
                <a:gd name="connsiteY1" fmla="*/ 29097 h 59036"/>
                <a:gd name="connsiteX2" fmla="*/ 60613 w 61115"/>
                <a:gd name="connsiteY2" fmla="*/ 29097 h 5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36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38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180BF7-D07C-49A8-AA4F-F1566D435D88}"/>
                </a:ext>
              </a:extLst>
            </p:cNvPr>
            <p:cNvSpPr/>
            <p:nvPr/>
          </p:nvSpPr>
          <p:spPr>
            <a:xfrm>
              <a:off x="9205360" y="6184078"/>
              <a:ext cx="63565" cy="62266"/>
            </a:xfrm>
            <a:custGeom>
              <a:avLst/>
              <a:gdLst>
                <a:gd name="connsiteX0" fmla="*/ -503 w 63565"/>
                <a:gd name="connsiteY0" fmla="*/ 30373 h 62266"/>
                <a:gd name="connsiteX1" fmla="*/ 8759 w 63565"/>
                <a:gd name="connsiteY1" fmla="*/ 52638 h 62266"/>
                <a:gd name="connsiteX2" fmla="*/ 31291 w 63565"/>
                <a:gd name="connsiteY2" fmla="*/ 61833 h 62266"/>
                <a:gd name="connsiteX3" fmla="*/ 40041 w 63565"/>
                <a:gd name="connsiteY3" fmla="*/ 60608 h 62266"/>
                <a:gd name="connsiteX4" fmla="*/ 53778 w 63565"/>
                <a:gd name="connsiteY4" fmla="*/ 52593 h 62266"/>
                <a:gd name="connsiteX5" fmla="*/ 60279 w 63565"/>
                <a:gd name="connsiteY5" fmla="*/ 42530 h 62266"/>
                <a:gd name="connsiteX6" fmla="*/ 62995 w 63565"/>
                <a:gd name="connsiteY6" fmla="*/ 30173 h 62266"/>
                <a:gd name="connsiteX7" fmla="*/ 44204 w 63565"/>
                <a:gd name="connsiteY7" fmla="*/ 2253 h 62266"/>
                <a:gd name="connsiteX8" fmla="*/ 32426 w 63565"/>
                <a:gd name="connsiteY8" fmla="*/ -374 h 62266"/>
                <a:gd name="connsiteX9" fmla="*/ 10830 w 63565"/>
                <a:gd name="connsiteY9" fmla="*/ 8532 h 62266"/>
                <a:gd name="connsiteX10" fmla="*/ 1924 w 63565"/>
                <a:gd name="connsiteY10" fmla="*/ 30151 h 62266"/>
                <a:gd name="connsiteX11" fmla="*/ 1924 w 63565"/>
                <a:gd name="connsiteY11" fmla="*/ 30462 h 62266"/>
                <a:gd name="connsiteX12" fmla="*/ 3015 w 63565"/>
                <a:gd name="connsiteY12" fmla="*/ 22358 h 62266"/>
                <a:gd name="connsiteX13" fmla="*/ 3015 w 63565"/>
                <a:gd name="connsiteY13" fmla="*/ 22625 h 62266"/>
                <a:gd name="connsiteX14" fmla="*/ 10874 w 63565"/>
                <a:gd name="connsiteY14" fmla="*/ 9133 h 62266"/>
                <a:gd name="connsiteX15" fmla="*/ 10674 w 63565"/>
                <a:gd name="connsiteY15" fmla="*/ 9356 h 62266"/>
                <a:gd name="connsiteX16" fmla="*/ 16863 w 63565"/>
                <a:gd name="connsiteY16" fmla="*/ 4569 h 62266"/>
                <a:gd name="connsiteX17" fmla="*/ 16596 w 63565"/>
                <a:gd name="connsiteY17" fmla="*/ 4725 h 62266"/>
                <a:gd name="connsiteX18" fmla="*/ 23899 w 63565"/>
                <a:gd name="connsiteY18" fmla="*/ 1630 h 62266"/>
                <a:gd name="connsiteX19" fmla="*/ 23609 w 63565"/>
                <a:gd name="connsiteY19" fmla="*/ 1630 h 62266"/>
                <a:gd name="connsiteX20" fmla="*/ 31736 w 63565"/>
                <a:gd name="connsiteY20" fmla="*/ 539 h 62266"/>
                <a:gd name="connsiteX21" fmla="*/ 31068 w 63565"/>
                <a:gd name="connsiteY21" fmla="*/ 539 h 62266"/>
                <a:gd name="connsiteX22" fmla="*/ 39194 w 63565"/>
                <a:gd name="connsiteY22" fmla="*/ 1630 h 62266"/>
                <a:gd name="connsiteX23" fmla="*/ 38883 w 63565"/>
                <a:gd name="connsiteY23" fmla="*/ 1630 h 62266"/>
                <a:gd name="connsiteX24" fmla="*/ 46186 w 63565"/>
                <a:gd name="connsiteY24" fmla="*/ 4703 h 62266"/>
                <a:gd name="connsiteX25" fmla="*/ 45918 w 63565"/>
                <a:gd name="connsiteY25" fmla="*/ 4569 h 62266"/>
                <a:gd name="connsiteX26" fmla="*/ 52086 w 63565"/>
                <a:gd name="connsiteY26" fmla="*/ 9334 h 62266"/>
                <a:gd name="connsiteX27" fmla="*/ 51885 w 63565"/>
                <a:gd name="connsiteY27" fmla="*/ 9155 h 62266"/>
                <a:gd name="connsiteX28" fmla="*/ 56672 w 63565"/>
                <a:gd name="connsiteY28" fmla="*/ 15323 h 62266"/>
                <a:gd name="connsiteX29" fmla="*/ 56672 w 63565"/>
                <a:gd name="connsiteY29" fmla="*/ 15078 h 62266"/>
                <a:gd name="connsiteX30" fmla="*/ 60835 w 63565"/>
                <a:gd name="connsiteY30" fmla="*/ 30485 h 62266"/>
                <a:gd name="connsiteX31" fmla="*/ 60835 w 63565"/>
                <a:gd name="connsiteY31" fmla="*/ 30173 h 62266"/>
                <a:gd name="connsiteX32" fmla="*/ 51930 w 63565"/>
                <a:gd name="connsiteY32" fmla="*/ 8554 h 62266"/>
                <a:gd name="connsiteX33" fmla="*/ 42089 w 63565"/>
                <a:gd name="connsiteY33" fmla="*/ 2231 h 62266"/>
                <a:gd name="connsiteX34" fmla="*/ 30333 w 63565"/>
                <a:gd name="connsiteY34" fmla="*/ -396 h 62266"/>
                <a:gd name="connsiteX35" fmla="*/ 8714 w 63565"/>
                <a:gd name="connsiteY35" fmla="*/ 8510 h 62266"/>
                <a:gd name="connsiteX36" fmla="*/ -191 w 63565"/>
                <a:gd name="connsiteY36" fmla="*/ 30128 h 6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565" h="62266">
                  <a:moveTo>
                    <a:pt x="-503" y="30373"/>
                  </a:moveTo>
                  <a:cubicBezTo>
                    <a:pt x="-363" y="38703"/>
                    <a:pt x="2950" y="46666"/>
                    <a:pt x="8759" y="52638"/>
                  </a:cubicBezTo>
                  <a:cubicBezTo>
                    <a:pt x="14777" y="58533"/>
                    <a:pt x="22866" y="61833"/>
                    <a:pt x="31291" y="61833"/>
                  </a:cubicBezTo>
                  <a:cubicBezTo>
                    <a:pt x="34256" y="61938"/>
                    <a:pt x="37217" y="61524"/>
                    <a:pt x="40041" y="60608"/>
                  </a:cubicBezTo>
                  <a:cubicBezTo>
                    <a:pt x="45190" y="59063"/>
                    <a:pt x="49899" y="56318"/>
                    <a:pt x="53778" y="52593"/>
                  </a:cubicBezTo>
                  <a:cubicBezTo>
                    <a:pt x="56732" y="49819"/>
                    <a:pt x="58963" y="46364"/>
                    <a:pt x="60279" y="42530"/>
                  </a:cubicBezTo>
                  <a:cubicBezTo>
                    <a:pt x="62127" y="38077"/>
                    <a:pt x="63374" y="35650"/>
                    <a:pt x="62995" y="30173"/>
                  </a:cubicBezTo>
                  <a:cubicBezTo>
                    <a:pt x="63193" y="17850"/>
                    <a:pt x="55695" y="6709"/>
                    <a:pt x="44204" y="2253"/>
                  </a:cubicBezTo>
                  <a:cubicBezTo>
                    <a:pt x="40586" y="336"/>
                    <a:pt x="36516" y="-572"/>
                    <a:pt x="32426" y="-374"/>
                  </a:cubicBezTo>
                  <a:cubicBezTo>
                    <a:pt x="24337" y="-360"/>
                    <a:pt x="16578" y="2839"/>
                    <a:pt x="10830" y="8532"/>
                  </a:cubicBezTo>
                  <a:cubicBezTo>
                    <a:pt x="5553" y="14276"/>
                    <a:pt x="1323" y="22091"/>
                    <a:pt x="1924" y="30151"/>
                  </a:cubicBezTo>
                  <a:cubicBezTo>
                    <a:pt x="1924" y="30151"/>
                    <a:pt x="1924" y="30351"/>
                    <a:pt x="1924" y="30462"/>
                  </a:cubicBezTo>
                  <a:cubicBezTo>
                    <a:pt x="2280" y="27768"/>
                    <a:pt x="2658" y="25052"/>
                    <a:pt x="3015" y="22358"/>
                  </a:cubicBezTo>
                  <a:lnTo>
                    <a:pt x="3015" y="22625"/>
                  </a:lnTo>
                  <a:cubicBezTo>
                    <a:pt x="5626" y="18172"/>
                    <a:pt x="8247" y="13675"/>
                    <a:pt x="10874" y="9133"/>
                  </a:cubicBezTo>
                  <a:lnTo>
                    <a:pt x="10674" y="9356"/>
                  </a:lnTo>
                  <a:lnTo>
                    <a:pt x="16863" y="4569"/>
                  </a:lnTo>
                  <a:lnTo>
                    <a:pt x="16596" y="4725"/>
                  </a:lnTo>
                  <a:lnTo>
                    <a:pt x="23899" y="1630"/>
                  </a:lnTo>
                  <a:lnTo>
                    <a:pt x="23609" y="1630"/>
                  </a:lnTo>
                  <a:lnTo>
                    <a:pt x="31736" y="539"/>
                  </a:lnTo>
                  <a:cubicBezTo>
                    <a:pt x="31515" y="584"/>
                    <a:pt x="31288" y="584"/>
                    <a:pt x="31068" y="539"/>
                  </a:cubicBezTo>
                  <a:lnTo>
                    <a:pt x="39194" y="1630"/>
                  </a:lnTo>
                  <a:lnTo>
                    <a:pt x="38883" y="1630"/>
                  </a:lnTo>
                  <a:lnTo>
                    <a:pt x="46186" y="4703"/>
                  </a:lnTo>
                  <a:lnTo>
                    <a:pt x="45918" y="4569"/>
                  </a:lnTo>
                  <a:lnTo>
                    <a:pt x="52086" y="9334"/>
                  </a:lnTo>
                  <a:lnTo>
                    <a:pt x="51885" y="9155"/>
                  </a:lnTo>
                  <a:lnTo>
                    <a:pt x="56672" y="15323"/>
                  </a:lnTo>
                  <a:cubicBezTo>
                    <a:pt x="56676" y="15240"/>
                    <a:pt x="56676" y="15160"/>
                    <a:pt x="56672" y="15078"/>
                  </a:cubicBezTo>
                  <a:cubicBezTo>
                    <a:pt x="58052" y="20221"/>
                    <a:pt x="59455" y="25342"/>
                    <a:pt x="60835" y="30485"/>
                  </a:cubicBezTo>
                  <a:lnTo>
                    <a:pt x="60835" y="30173"/>
                  </a:lnTo>
                  <a:cubicBezTo>
                    <a:pt x="60746" y="22091"/>
                    <a:pt x="57558" y="14354"/>
                    <a:pt x="51930" y="8554"/>
                  </a:cubicBezTo>
                  <a:cubicBezTo>
                    <a:pt x="49254" y="5629"/>
                    <a:pt x="45860" y="3451"/>
                    <a:pt x="42089" y="2231"/>
                  </a:cubicBezTo>
                  <a:cubicBezTo>
                    <a:pt x="38471" y="334"/>
                    <a:pt x="34414" y="-572"/>
                    <a:pt x="30333" y="-396"/>
                  </a:cubicBezTo>
                  <a:cubicBezTo>
                    <a:pt x="22429" y="-40"/>
                    <a:pt x="14214" y="2565"/>
                    <a:pt x="8714" y="8510"/>
                  </a:cubicBezTo>
                  <a:cubicBezTo>
                    <a:pt x="3099" y="14318"/>
                    <a:pt x="-84" y="22051"/>
                    <a:pt x="-191" y="3012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F2726E2-2B55-4A3B-9DA1-B03D8EA2F985}"/>
                </a:ext>
              </a:extLst>
            </p:cNvPr>
            <p:cNvSpPr/>
            <p:nvPr/>
          </p:nvSpPr>
          <p:spPr>
            <a:xfrm>
              <a:off x="9257325" y="6101321"/>
              <a:ext cx="61026" cy="63943"/>
            </a:xfrm>
            <a:custGeom>
              <a:avLst/>
              <a:gdLst>
                <a:gd name="connsiteX0" fmla="*/ 60524 w 61026"/>
                <a:gd name="connsiteY0" fmla="*/ 33001 h 63943"/>
                <a:gd name="connsiteX1" fmla="*/ 60524 w 61026"/>
                <a:gd name="connsiteY1" fmla="*/ 30107 h 63943"/>
                <a:gd name="connsiteX2" fmla="*/ 51618 w 61026"/>
                <a:gd name="connsiteY2" fmla="*/ 8488 h 63943"/>
                <a:gd name="connsiteX3" fmla="*/ 29999 w 61026"/>
                <a:gd name="connsiteY3" fmla="*/ -418 h 63943"/>
                <a:gd name="connsiteX4" fmla="*/ 8403 w 61026"/>
                <a:gd name="connsiteY4" fmla="*/ 8488 h 63943"/>
                <a:gd name="connsiteX5" fmla="*/ -503 w 61026"/>
                <a:gd name="connsiteY5" fmla="*/ 30107 h 63943"/>
                <a:gd name="connsiteX6" fmla="*/ -503 w 61026"/>
                <a:gd name="connsiteY6" fmla="*/ 33001 h 63943"/>
                <a:gd name="connsiteX7" fmla="*/ 8403 w 61026"/>
                <a:gd name="connsiteY7" fmla="*/ 54620 h 63943"/>
                <a:gd name="connsiteX8" fmla="*/ 29999 w 61026"/>
                <a:gd name="connsiteY8" fmla="*/ 63526 h 63943"/>
                <a:gd name="connsiteX9" fmla="*/ 51618 w 61026"/>
                <a:gd name="connsiteY9" fmla="*/ 54620 h 63943"/>
                <a:gd name="connsiteX10" fmla="*/ 60524 w 61026"/>
                <a:gd name="connsiteY10" fmla="*/ 33001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43">
                  <a:moveTo>
                    <a:pt x="60524" y="33001"/>
                  </a:moveTo>
                  <a:lnTo>
                    <a:pt x="60524" y="30107"/>
                  </a:lnTo>
                  <a:cubicBezTo>
                    <a:pt x="60439" y="22025"/>
                    <a:pt x="57249" y="14286"/>
                    <a:pt x="51618" y="8488"/>
                  </a:cubicBezTo>
                  <a:cubicBezTo>
                    <a:pt x="45691" y="3056"/>
                    <a:pt x="38032" y="-99"/>
                    <a:pt x="29999" y="-418"/>
                  </a:cubicBezTo>
                  <a:cubicBezTo>
                    <a:pt x="22118" y="-61"/>
                    <a:pt x="13902" y="2544"/>
                    <a:pt x="8403" y="8488"/>
                  </a:cubicBezTo>
                  <a:cubicBezTo>
                    <a:pt x="2799" y="14304"/>
                    <a:pt x="-385" y="22032"/>
                    <a:pt x="-503" y="30107"/>
                  </a:cubicBezTo>
                  <a:lnTo>
                    <a:pt x="-503" y="33001"/>
                  </a:lnTo>
                  <a:cubicBezTo>
                    <a:pt x="-414" y="41083"/>
                    <a:pt x="2774" y="48820"/>
                    <a:pt x="8403" y="54620"/>
                  </a:cubicBezTo>
                  <a:cubicBezTo>
                    <a:pt x="14323" y="60048"/>
                    <a:pt x="21975" y="63203"/>
                    <a:pt x="29999" y="63526"/>
                  </a:cubicBezTo>
                  <a:cubicBezTo>
                    <a:pt x="37903" y="63170"/>
                    <a:pt x="46119" y="60565"/>
                    <a:pt x="51618" y="54620"/>
                  </a:cubicBezTo>
                  <a:cubicBezTo>
                    <a:pt x="57222" y="48805"/>
                    <a:pt x="60403" y="41077"/>
                    <a:pt x="60524" y="3300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EC9FF2C-3DC4-4067-B69B-A5321310644D}"/>
                </a:ext>
              </a:extLst>
            </p:cNvPr>
            <p:cNvSpPr/>
            <p:nvPr/>
          </p:nvSpPr>
          <p:spPr>
            <a:xfrm>
              <a:off x="9308172" y="6024197"/>
              <a:ext cx="64002" cy="63943"/>
            </a:xfrm>
            <a:custGeom>
              <a:avLst/>
              <a:gdLst>
                <a:gd name="connsiteX0" fmla="*/ 54563 w 64002"/>
                <a:gd name="connsiteY0" fmla="*/ 11405 h 63943"/>
                <a:gd name="connsiteX1" fmla="*/ 51646 w 64002"/>
                <a:gd name="connsiteY1" fmla="*/ 8488 h 63943"/>
                <a:gd name="connsiteX2" fmla="*/ 30049 w 64002"/>
                <a:gd name="connsiteY2" fmla="*/ -418 h 63943"/>
                <a:gd name="connsiteX3" fmla="*/ 8431 w 64002"/>
                <a:gd name="connsiteY3" fmla="*/ 8488 h 63943"/>
                <a:gd name="connsiteX4" fmla="*/ -475 w 64002"/>
                <a:gd name="connsiteY4" fmla="*/ 30085 h 63943"/>
                <a:gd name="connsiteX5" fmla="*/ 8431 w 64002"/>
                <a:gd name="connsiteY5" fmla="*/ 51703 h 63943"/>
                <a:gd name="connsiteX6" fmla="*/ 11347 w 64002"/>
                <a:gd name="connsiteY6" fmla="*/ 54620 h 63943"/>
                <a:gd name="connsiteX7" fmla="*/ 32966 w 64002"/>
                <a:gd name="connsiteY7" fmla="*/ 63526 h 63943"/>
                <a:gd name="connsiteX8" fmla="*/ 54563 w 64002"/>
                <a:gd name="connsiteY8" fmla="*/ 54620 h 63943"/>
                <a:gd name="connsiteX9" fmla="*/ 63468 w 64002"/>
                <a:gd name="connsiteY9" fmla="*/ 33001 h 63943"/>
                <a:gd name="connsiteX10" fmla="*/ 54563 w 64002"/>
                <a:gd name="connsiteY10" fmla="*/ 11405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02" h="63943">
                  <a:moveTo>
                    <a:pt x="54563" y="11405"/>
                  </a:moveTo>
                  <a:lnTo>
                    <a:pt x="51646" y="8488"/>
                  </a:lnTo>
                  <a:cubicBezTo>
                    <a:pt x="45855" y="2860"/>
                    <a:pt x="38125" y="-329"/>
                    <a:pt x="30049" y="-418"/>
                  </a:cubicBezTo>
                  <a:cubicBezTo>
                    <a:pt x="21961" y="-366"/>
                    <a:pt x="14208" y="2826"/>
                    <a:pt x="8431" y="8488"/>
                  </a:cubicBezTo>
                  <a:cubicBezTo>
                    <a:pt x="3087" y="14321"/>
                    <a:pt x="-876" y="21847"/>
                    <a:pt x="-475" y="30085"/>
                  </a:cubicBezTo>
                  <a:cubicBezTo>
                    <a:pt x="-339" y="38155"/>
                    <a:pt x="2840" y="45879"/>
                    <a:pt x="8431" y="51703"/>
                  </a:cubicBezTo>
                  <a:lnTo>
                    <a:pt x="11347" y="54620"/>
                  </a:lnTo>
                  <a:cubicBezTo>
                    <a:pt x="17147" y="60248"/>
                    <a:pt x="24884" y="63437"/>
                    <a:pt x="32966" y="63526"/>
                  </a:cubicBezTo>
                  <a:cubicBezTo>
                    <a:pt x="41048" y="63468"/>
                    <a:pt x="48789" y="60275"/>
                    <a:pt x="54563" y="54620"/>
                  </a:cubicBezTo>
                  <a:cubicBezTo>
                    <a:pt x="59906" y="48787"/>
                    <a:pt x="63891" y="41261"/>
                    <a:pt x="63468" y="33001"/>
                  </a:cubicBezTo>
                  <a:cubicBezTo>
                    <a:pt x="63355" y="24933"/>
                    <a:pt x="60171" y="17209"/>
                    <a:pt x="54563" y="1140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E37F66E-629C-4B3E-AC92-EF45E26B887C}"/>
                </a:ext>
              </a:extLst>
            </p:cNvPr>
            <p:cNvSpPr/>
            <p:nvPr/>
          </p:nvSpPr>
          <p:spPr>
            <a:xfrm>
              <a:off x="9372277" y="5951437"/>
              <a:ext cx="61026" cy="63943"/>
            </a:xfrm>
            <a:custGeom>
              <a:avLst/>
              <a:gdLst>
                <a:gd name="connsiteX0" fmla="*/ 60524 w 61026"/>
                <a:gd name="connsiteY0" fmla="*/ 33024 h 63943"/>
                <a:gd name="connsiteX1" fmla="*/ 60524 w 61026"/>
                <a:gd name="connsiteY1" fmla="*/ 30107 h 63943"/>
                <a:gd name="connsiteX2" fmla="*/ 51618 w 61026"/>
                <a:gd name="connsiteY2" fmla="*/ 8488 h 63943"/>
                <a:gd name="connsiteX3" fmla="*/ 30021 w 61026"/>
                <a:gd name="connsiteY3" fmla="*/ -418 h 63943"/>
                <a:gd name="connsiteX4" fmla="*/ 8403 w 61026"/>
                <a:gd name="connsiteY4" fmla="*/ 8488 h 63943"/>
                <a:gd name="connsiteX5" fmla="*/ -503 w 61026"/>
                <a:gd name="connsiteY5" fmla="*/ 30107 h 63943"/>
                <a:gd name="connsiteX6" fmla="*/ -503 w 61026"/>
                <a:gd name="connsiteY6" fmla="*/ 33024 h 63943"/>
                <a:gd name="connsiteX7" fmla="*/ 8403 w 61026"/>
                <a:gd name="connsiteY7" fmla="*/ 54620 h 63943"/>
                <a:gd name="connsiteX8" fmla="*/ 30021 w 61026"/>
                <a:gd name="connsiteY8" fmla="*/ 63526 h 63943"/>
                <a:gd name="connsiteX9" fmla="*/ 51618 w 61026"/>
                <a:gd name="connsiteY9" fmla="*/ 54620 h 63943"/>
                <a:gd name="connsiteX10" fmla="*/ 60524 w 61026"/>
                <a:gd name="connsiteY10" fmla="*/ 33024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43">
                  <a:moveTo>
                    <a:pt x="60524" y="33024"/>
                  </a:moveTo>
                  <a:lnTo>
                    <a:pt x="60524" y="30107"/>
                  </a:lnTo>
                  <a:cubicBezTo>
                    <a:pt x="60435" y="22025"/>
                    <a:pt x="57246" y="14288"/>
                    <a:pt x="51618" y="8488"/>
                  </a:cubicBezTo>
                  <a:cubicBezTo>
                    <a:pt x="45698" y="3060"/>
                    <a:pt x="38046" y="-95"/>
                    <a:pt x="30021" y="-418"/>
                  </a:cubicBezTo>
                  <a:cubicBezTo>
                    <a:pt x="21928" y="-386"/>
                    <a:pt x="14169" y="2811"/>
                    <a:pt x="8403" y="8488"/>
                  </a:cubicBezTo>
                  <a:cubicBezTo>
                    <a:pt x="2799" y="14304"/>
                    <a:pt x="-383" y="22032"/>
                    <a:pt x="-503" y="30107"/>
                  </a:cubicBezTo>
                  <a:lnTo>
                    <a:pt x="-503" y="33024"/>
                  </a:lnTo>
                  <a:cubicBezTo>
                    <a:pt x="-414" y="41099"/>
                    <a:pt x="2774" y="48829"/>
                    <a:pt x="8403" y="54620"/>
                  </a:cubicBezTo>
                  <a:cubicBezTo>
                    <a:pt x="14330" y="60053"/>
                    <a:pt x="21988" y="63208"/>
                    <a:pt x="30021" y="63526"/>
                  </a:cubicBezTo>
                  <a:cubicBezTo>
                    <a:pt x="37903" y="63170"/>
                    <a:pt x="46119" y="60587"/>
                    <a:pt x="51618" y="54620"/>
                  </a:cubicBezTo>
                  <a:cubicBezTo>
                    <a:pt x="57215" y="48809"/>
                    <a:pt x="60399" y="41090"/>
                    <a:pt x="60524" y="33024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35668E9-0894-4963-87E6-48223B243249}"/>
                </a:ext>
              </a:extLst>
            </p:cNvPr>
            <p:cNvSpPr/>
            <p:nvPr/>
          </p:nvSpPr>
          <p:spPr>
            <a:xfrm>
              <a:off x="9418743" y="5891331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D888C8A-03AA-4E8D-A074-F3ECDC42DF0E}"/>
                </a:ext>
              </a:extLst>
            </p:cNvPr>
            <p:cNvSpPr/>
            <p:nvPr/>
          </p:nvSpPr>
          <p:spPr>
            <a:xfrm>
              <a:off x="9479858" y="5827298"/>
              <a:ext cx="61115" cy="59061"/>
            </a:xfrm>
            <a:custGeom>
              <a:avLst/>
              <a:gdLst>
                <a:gd name="connsiteX0" fmla="*/ 60613 w 61115"/>
                <a:gd name="connsiteY0" fmla="*/ 29097 h 59061"/>
                <a:gd name="connsiteX1" fmla="*/ -503 w 61115"/>
                <a:gd name="connsiteY1" fmla="*/ 29097 h 59061"/>
                <a:gd name="connsiteX2" fmla="*/ 60613 w 61115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9774AB6-B821-4CC3-B9AA-EEF549D76853}"/>
                </a:ext>
              </a:extLst>
            </p:cNvPr>
            <p:cNvSpPr/>
            <p:nvPr/>
          </p:nvSpPr>
          <p:spPr>
            <a:xfrm>
              <a:off x="9541063" y="5773854"/>
              <a:ext cx="61026" cy="63967"/>
            </a:xfrm>
            <a:custGeom>
              <a:avLst/>
              <a:gdLst>
                <a:gd name="connsiteX0" fmla="*/ 60524 w 61026"/>
                <a:gd name="connsiteY0" fmla="*/ 33069 h 63967"/>
                <a:gd name="connsiteX1" fmla="*/ 60524 w 61026"/>
                <a:gd name="connsiteY1" fmla="*/ 30153 h 63967"/>
                <a:gd name="connsiteX2" fmla="*/ 51618 w 61026"/>
                <a:gd name="connsiteY2" fmla="*/ 8556 h 63967"/>
                <a:gd name="connsiteX3" fmla="*/ 41799 w 61026"/>
                <a:gd name="connsiteY3" fmla="*/ 2233 h 63967"/>
                <a:gd name="connsiteX4" fmla="*/ 30021 w 61026"/>
                <a:gd name="connsiteY4" fmla="*/ -394 h 63967"/>
                <a:gd name="connsiteX5" fmla="*/ 8403 w 61026"/>
                <a:gd name="connsiteY5" fmla="*/ 8512 h 63967"/>
                <a:gd name="connsiteX6" fmla="*/ -503 w 61026"/>
                <a:gd name="connsiteY6" fmla="*/ 30108 h 63967"/>
                <a:gd name="connsiteX7" fmla="*/ -503 w 61026"/>
                <a:gd name="connsiteY7" fmla="*/ 33025 h 63967"/>
                <a:gd name="connsiteX8" fmla="*/ 8403 w 61026"/>
                <a:gd name="connsiteY8" fmla="*/ 54644 h 63967"/>
                <a:gd name="connsiteX9" fmla="*/ 30021 w 61026"/>
                <a:gd name="connsiteY9" fmla="*/ 63549 h 63967"/>
                <a:gd name="connsiteX10" fmla="*/ 51618 w 61026"/>
                <a:gd name="connsiteY10" fmla="*/ 54644 h 63967"/>
                <a:gd name="connsiteX11" fmla="*/ 60524 w 61026"/>
                <a:gd name="connsiteY11" fmla="*/ 33025 h 6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26" h="63967">
                  <a:moveTo>
                    <a:pt x="60524" y="33069"/>
                  </a:moveTo>
                  <a:lnTo>
                    <a:pt x="60524" y="30153"/>
                  </a:lnTo>
                  <a:cubicBezTo>
                    <a:pt x="60430" y="22080"/>
                    <a:pt x="57242" y="14349"/>
                    <a:pt x="51618" y="8556"/>
                  </a:cubicBezTo>
                  <a:cubicBezTo>
                    <a:pt x="48951" y="5628"/>
                    <a:pt x="45566" y="3449"/>
                    <a:pt x="41799" y="2233"/>
                  </a:cubicBezTo>
                  <a:cubicBezTo>
                    <a:pt x="38177" y="327"/>
                    <a:pt x="34111" y="-579"/>
                    <a:pt x="30021" y="-394"/>
                  </a:cubicBezTo>
                  <a:cubicBezTo>
                    <a:pt x="22118" y="-38"/>
                    <a:pt x="13924" y="2545"/>
                    <a:pt x="8403" y="8512"/>
                  </a:cubicBezTo>
                  <a:cubicBezTo>
                    <a:pt x="2801" y="14320"/>
                    <a:pt x="-383" y="22040"/>
                    <a:pt x="-503" y="30108"/>
                  </a:cubicBezTo>
                  <a:lnTo>
                    <a:pt x="-503" y="33025"/>
                  </a:lnTo>
                  <a:cubicBezTo>
                    <a:pt x="-414" y="41105"/>
                    <a:pt x="2774" y="48844"/>
                    <a:pt x="8403" y="54644"/>
                  </a:cubicBezTo>
                  <a:cubicBezTo>
                    <a:pt x="14343" y="60054"/>
                    <a:pt x="21995" y="63207"/>
                    <a:pt x="30021" y="63549"/>
                  </a:cubicBezTo>
                  <a:cubicBezTo>
                    <a:pt x="37925" y="63193"/>
                    <a:pt x="46119" y="60588"/>
                    <a:pt x="51618" y="54644"/>
                  </a:cubicBezTo>
                  <a:cubicBezTo>
                    <a:pt x="57229" y="48833"/>
                    <a:pt x="60412" y="41102"/>
                    <a:pt x="60524" y="3302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230F585-2817-492E-B7E0-663FBD401749}"/>
                </a:ext>
              </a:extLst>
            </p:cNvPr>
            <p:cNvSpPr/>
            <p:nvPr/>
          </p:nvSpPr>
          <p:spPr>
            <a:xfrm>
              <a:off x="9594810" y="5725439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A10C390-F8A9-4591-ADAA-FFD4F199E2F2}"/>
                </a:ext>
              </a:extLst>
            </p:cNvPr>
            <p:cNvSpPr/>
            <p:nvPr/>
          </p:nvSpPr>
          <p:spPr>
            <a:xfrm>
              <a:off x="9666123" y="5675024"/>
              <a:ext cx="63965" cy="63987"/>
            </a:xfrm>
            <a:custGeom>
              <a:avLst/>
              <a:gdLst>
                <a:gd name="connsiteX0" fmla="*/ 51663 w 63965"/>
                <a:gd name="connsiteY0" fmla="*/ 54665 h 63987"/>
                <a:gd name="connsiteX1" fmla="*/ 54557 w 63965"/>
                <a:gd name="connsiteY1" fmla="*/ 51748 h 63987"/>
                <a:gd name="connsiteX2" fmla="*/ 63463 w 63965"/>
                <a:gd name="connsiteY2" fmla="*/ 30151 h 63987"/>
                <a:gd name="connsiteX3" fmla="*/ 32916 w 63965"/>
                <a:gd name="connsiteY3" fmla="*/ -418 h 63987"/>
                <a:gd name="connsiteX4" fmla="*/ 11297 w 63965"/>
                <a:gd name="connsiteY4" fmla="*/ 8488 h 63987"/>
                <a:gd name="connsiteX5" fmla="*/ 8403 w 63965"/>
                <a:gd name="connsiteY5" fmla="*/ 11405 h 63987"/>
                <a:gd name="connsiteX6" fmla="*/ -503 w 63965"/>
                <a:gd name="connsiteY6" fmla="*/ 33024 h 63987"/>
                <a:gd name="connsiteX7" fmla="*/ 30044 w 63965"/>
                <a:gd name="connsiteY7" fmla="*/ 63570 h 63987"/>
                <a:gd name="connsiteX8" fmla="*/ 51663 w 63965"/>
                <a:gd name="connsiteY8" fmla="*/ 54665 h 63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65" h="63987">
                  <a:moveTo>
                    <a:pt x="51663" y="54665"/>
                  </a:moveTo>
                  <a:lnTo>
                    <a:pt x="54557" y="51748"/>
                  </a:lnTo>
                  <a:cubicBezTo>
                    <a:pt x="60185" y="45957"/>
                    <a:pt x="63374" y="38227"/>
                    <a:pt x="63463" y="30151"/>
                  </a:cubicBezTo>
                  <a:cubicBezTo>
                    <a:pt x="63463" y="13277"/>
                    <a:pt x="49790" y="-404"/>
                    <a:pt x="32916" y="-418"/>
                  </a:cubicBezTo>
                  <a:cubicBezTo>
                    <a:pt x="24845" y="-277"/>
                    <a:pt x="17124" y="2902"/>
                    <a:pt x="11297" y="8488"/>
                  </a:cubicBezTo>
                  <a:lnTo>
                    <a:pt x="8403" y="11405"/>
                  </a:lnTo>
                  <a:cubicBezTo>
                    <a:pt x="2774" y="17205"/>
                    <a:pt x="-414" y="24944"/>
                    <a:pt x="-503" y="33024"/>
                  </a:cubicBezTo>
                  <a:cubicBezTo>
                    <a:pt x="-492" y="49889"/>
                    <a:pt x="13179" y="63559"/>
                    <a:pt x="30044" y="63570"/>
                  </a:cubicBezTo>
                  <a:cubicBezTo>
                    <a:pt x="38119" y="63450"/>
                    <a:pt x="45847" y="60269"/>
                    <a:pt x="51663" y="5466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EBE6365-8C9F-459C-837E-7CF0498EBFC0}"/>
                </a:ext>
              </a:extLst>
            </p:cNvPr>
            <p:cNvSpPr/>
            <p:nvPr/>
          </p:nvSpPr>
          <p:spPr>
            <a:xfrm>
              <a:off x="9750616" y="5637241"/>
              <a:ext cx="61026" cy="64011"/>
            </a:xfrm>
            <a:custGeom>
              <a:avLst/>
              <a:gdLst>
                <a:gd name="connsiteX0" fmla="*/ 60524 w 61026"/>
                <a:gd name="connsiteY0" fmla="*/ 32912 h 64011"/>
                <a:gd name="connsiteX1" fmla="*/ 60524 w 61026"/>
                <a:gd name="connsiteY1" fmla="*/ 30107 h 64011"/>
                <a:gd name="connsiteX2" fmla="*/ 51618 w 61026"/>
                <a:gd name="connsiteY2" fmla="*/ 8488 h 64011"/>
                <a:gd name="connsiteX3" fmla="*/ 29999 w 61026"/>
                <a:gd name="connsiteY3" fmla="*/ -418 h 64011"/>
                <a:gd name="connsiteX4" fmla="*/ 8403 w 61026"/>
                <a:gd name="connsiteY4" fmla="*/ 8488 h 64011"/>
                <a:gd name="connsiteX5" fmla="*/ -503 w 61026"/>
                <a:gd name="connsiteY5" fmla="*/ 30107 h 64011"/>
                <a:gd name="connsiteX6" fmla="*/ -503 w 61026"/>
                <a:gd name="connsiteY6" fmla="*/ 33024 h 64011"/>
                <a:gd name="connsiteX7" fmla="*/ 8403 w 61026"/>
                <a:gd name="connsiteY7" fmla="*/ 54620 h 64011"/>
                <a:gd name="connsiteX8" fmla="*/ 18221 w 61026"/>
                <a:gd name="connsiteY8" fmla="*/ 60943 h 64011"/>
                <a:gd name="connsiteX9" fmla="*/ 29999 w 61026"/>
                <a:gd name="connsiteY9" fmla="*/ 63570 h 64011"/>
                <a:gd name="connsiteX10" fmla="*/ 51618 w 61026"/>
                <a:gd name="connsiteY10" fmla="*/ 54665 h 64011"/>
                <a:gd name="connsiteX11" fmla="*/ 60524 w 61026"/>
                <a:gd name="connsiteY11" fmla="*/ 33068 h 6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26" h="64011">
                  <a:moveTo>
                    <a:pt x="60524" y="32912"/>
                  </a:moveTo>
                  <a:lnTo>
                    <a:pt x="60524" y="30107"/>
                  </a:lnTo>
                  <a:cubicBezTo>
                    <a:pt x="60435" y="22025"/>
                    <a:pt x="57246" y="14288"/>
                    <a:pt x="51618" y="8488"/>
                  </a:cubicBezTo>
                  <a:cubicBezTo>
                    <a:pt x="45678" y="3078"/>
                    <a:pt x="38026" y="-75"/>
                    <a:pt x="29999" y="-418"/>
                  </a:cubicBezTo>
                  <a:cubicBezTo>
                    <a:pt x="22095" y="-61"/>
                    <a:pt x="13902" y="2544"/>
                    <a:pt x="8403" y="8488"/>
                  </a:cubicBezTo>
                  <a:cubicBezTo>
                    <a:pt x="2792" y="14299"/>
                    <a:pt x="-392" y="22029"/>
                    <a:pt x="-503" y="30107"/>
                  </a:cubicBezTo>
                  <a:lnTo>
                    <a:pt x="-503" y="33024"/>
                  </a:lnTo>
                  <a:cubicBezTo>
                    <a:pt x="-414" y="41099"/>
                    <a:pt x="2774" y="48829"/>
                    <a:pt x="8403" y="54620"/>
                  </a:cubicBezTo>
                  <a:cubicBezTo>
                    <a:pt x="11070" y="57548"/>
                    <a:pt x="14454" y="59728"/>
                    <a:pt x="18221" y="60943"/>
                  </a:cubicBezTo>
                  <a:cubicBezTo>
                    <a:pt x="21844" y="62849"/>
                    <a:pt x="25909" y="63755"/>
                    <a:pt x="29999" y="63570"/>
                  </a:cubicBezTo>
                  <a:cubicBezTo>
                    <a:pt x="37903" y="63214"/>
                    <a:pt x="46096" y="60632"/>
                    <a:pt x="51618" y="54665"/>
                  </a:cubicBezTo>
                  <a:cubicBezTo>
                    <a:pt x="57215" y="48854"/>
                    <a:pt x="60399" y="41135"/>
                    <a:pt x="60524" y="3306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5666285-41EF-483A-B474-A16E97A57BFE}"/>
                </a:ext>
              </a:extLst>
            </p:cNvPr>
            <p:cNvSpPr/>
            <p:nvPr/>
          </p:nvSpPr>
          <p:spPr>
            <a:xfrm>
              <a:off x="9826271" y="5603598"/>
              <a:ext cx="61026" cy="63967"/>
            </a:xfrm>
            <a:custGeom>
              <a:avLst/>
              <a:gdLst>
                <a:gd name="connsiteX0" fmla="*/ 60524 w 61026"/>
                <a:gd name="connsiteY0" fmla="*/ 33070 h 63967"/>
                <a:gd name="connsiteX1" fmla="*/ 60524 w 61026"/>
                <a:gd name="connsiteY1" fmla="*/ 30153 h 63967"/>
                <a:gd name="connsiteX2" fmla="*/ 51618 w 61026"/>
                <a:gd name="connsiteY2" fmla="*/ 8557 h 63967"/>
                <a:gd name="connsiteX3" fmla="*/ 41777 w 61026"/>
                <a:gd name="connsiteY3" fmla="*/ 2234 h 63967"/>
                <a:gd name="connsiteX4" fmla="*/ 30022 w 61026"/>
                <a:gd name="connsiteY4" fmla="*/ -394 h 63967"/>
                <a:gd name="connsiteX5" fmla="*/ 8403 w 61026"/>
                <a:gd name="connsiteY5" fmla="*/ 8512 h 63967"/>
                <a:gd name="connsiteX6" fmla="*/ -503 w 61026"/>
                <a:gd name="connsiteY6" fmla="*/ 30109 h 63967"/>
                <a:gd name="connsiteX7" fmla="*/ -503 w 61026"/>
                <a:gd name="connsiteY7" fmla="*/ 33025 h 63967"/>
                <a:gd name="connsiteX8" fmla="*/ 8403 w 61026"/>
                <a:gd name="connsiteY8" fmla="*/ 54644 h 63967"/>
                <a:gd name="connsiteX9" fmla="*/ 30022 w 61026"/>
                <a:gd name="connsiteY9" fmla="*/ 63550 h 63967"/>
                <a:gd name="connsiteX10" fmla="*/ 51618 w 61026"/>
                <a:gd name="connsiteY10" fmla="*/ 54644 h 63967"/>
                <a:gd name="connsiteX11" fmla="*/ 60524 w 61026"/>
                <a:gd name="connsiteY11" fmla="*/ 33025 h 6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26" h="63967">
                  <a:moveTo>
                    <a:pt x="60524" y="33070"/>
                  </a:moveTo>
                  <a:lnTo>
                    <a:pt x="60524" y="30153"/>
                  </a:lnTo>
                  <a:cubicBezTo>
                    <a:pt x="60430" y="22080"/>
                    <a:pt x="57242" y="14350"/>
                    <a:pt x="51618" y="8557"/>
                  </a:cubicBezTo>
                  <a:cubicBezTo>
                    <a:pt x="48946" y="5625"/>
                    <a:pt x="45553" y="3445"/>
                    <a:pt x="41777" y="2234"/>
                  </a:cubicBezTo>
                  <a:cubicBezTo>
                    <a:pt x="38164" y="326"/>
                    <a:pt x="34105" y="-581"/>
                    <a:pt x="30022" y="-394"/>
                  </a:cubicBezTo>
                  <a:cubicBezTo>
                    <a:pt x="21928" y="-362"/>
                    <a:pt x="14169" y="2835"/>
                    <a:pt x="8403" y="8512"/>
                  </a:cubicBezTo>
                  <a:cubicBezTo>
                    <a:pt x="2806" y="14323"/>
                    <a:pt x="-378" y="22042"/>
                    <a:pt x="-503" y="30109"/>
                  </a:cubicBezTo>
                  <a:lnTo>
                    <a:pt x="-503" y="33025"/>
                  </a:lnTo>
                  <a:cubicBezTo>
                    <a:pt x="-414" y="41107"/>
                    <a:pt x="2774" y="48844"/>
                    <a:pt x="8403" y="54644"/>
                  </a:cubicBezTo>
                  <a:cubicBezTo>
                    <a:pt x="14343" y="60054"/>
                    <a:pt x="21995" y="63207"/>
                    <a:pt x="30022" y="63550"/>
                  </a:cubicBezTo>
                  <a:cubicBezTo>
                    <a:pt x="37903" y="63194"/>
                    <a:pt x="46119" y="60589"/>
                    <a:pt x="51618" y="54644"/>
                  </a:cubicBezTo>
                  <a:cubicBezTo>
                    <a:pt x="57222" y="48829"/>
                    <a:pt x="60404" y="41101"/>
                    <a:pt x="60524" y="3302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1781DA3-1892-4702-842B-60FEC8366DA9}"/>
                </a:ext>
              </a:extLst>
            </p:cNvPr>
            <p:cNvSpPr/>
            <p:nvPr/>
          </p:nvSpPr>
          <p:spPr>
            <a:xfrm>
              <a:off x="9907758" y="5570203"/>
              <a:ext cx="61026" cy="63921"/>
            </a:xfrm>
            <a:custGeom>
              <a:avLst/>
              <a:gdLst>
                <a:gd name="connsiteX0" fmla="*/ 60524 w 61026"/>
                <a:gd name="connsiteY0" fmla="*/ 33001 h 63921"/>
                <a:gd name="connsiteX1" fmla="*/ 60524 w 61026"/>
                <a:gd name="connsiteY1" fmla="*/ 30085 h 63921"/>
                <a:gd name="connsiteX2" fmla="*/ 51618 w 61026"/>
                <a:gd name="connsiteY2" fmla="*/ 8488 h 63921"/>
                <a:gd name="connsiteX3" fmla="*/ 29999 w 61026"/>
                <a:gd name="connsiteY3" fmla="*/ -418 h 63921"/>
                <a:gd name="connsiteX4" fmla="*/ 8403 w 61026"/>
                <a:gd name="connsiteY4" fmla="*/ 8488 h 63921"/>
                <a:gd name="connsiteX5" fmla="*/ -503 w 61026"/>
                <a:gd name="connsiteY5" fmla="*/ 30085 h 63921"/>
                <a:gd name="connsiteX6" fmla="*/ -503 w 61026"/>
                <a:gd name="connsiteY6" fmla="*/ 33001 h 63921"/>
                <a:gd name="connsiteX7" fmla="*/ 8403 w 61026"/>
                <a:gd name="connsiteY7" fmla="*/ 54598 h 63921"/>
                <a:gd name="connsiteX8" fmla="*/ 29999 w 61026"/>
                <a:gd name="connsiteY8" fmla="*/ 63504 h 63921"/>
                <a:gd name="connsiteX9" fmla="*/ 51618 w 61026"/>
                <a:gd name="connsiteY9" fmla="*/ 54598 h 63921"/>
                <a:gd name="connsiteX10" fmla="*/ 60524 w 61026"/>
                <a:gd name="connsiteY10" fmla="*/ 33001 h 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21">
                  <a:moveTo>
                    <a:pt x="60524" y="33001"/>
                  </a:moveTo>
                  <a:lnTo>
                    <a:pt x="60524" y="30085"/>
                  </a:lnTo>
                  <a:cubicBezTo>
                    <a:pt x="60435" y="22009"/>
                    <a:pt x="57251" y="14279"/>
                    <a:pt x="51618" y="8488"/>
                  </a:cubicBezTo>
                  <a:cubicBezTo>
                    <a:pt x="45696" y="3056"/>
                    <a:pt x="38037" y="-99"/>
                    <a:pt x="29999" y="-418"/>
                  </a:cubicBezTo>
                  <a:cubicBezTo>
                    <a:pt x="22118" y="-61"/>
                    <a:pt x="13902" y="2521"/>
                    <a:pt x="8403" y="8488"/>
                  </a:cubicBezTo>
                  <a:cubicBezTo>
                    <a:pt x="2797" y="14293"/>
                    <a:pt x="-387" y="22016"/>
                    <a:pt x="-503" y="30085"/>
                  </a:cubicBezTo>
                  <a:lnTo>
                    <a:pt x="-503" y="33001"/>
                  </a:lnTo>
                  <a:cubicBezTo>
                    <a:pt x="-418" y="41077"/>
                    <a:pt x="2770" y="48809"/>
                    <a:pt x="8403" y="54598"/>
                  </a:cubicBezTo>
                  <a:cubicBezTo>
                    <a:pt x="14332" y="60013"/>
                    <a:pt x="21977" y="63165"/>
                    <a:pt x="29999" y="63504"/>
                  </a:cubicBezTo>
                  <a:cubicBezTo>
                    <a:pt x="37903" y="63147"/>
                    <a:pt x="46119" y="60542"/>
                    <a:pt x="51618" y="54598"/>
                  </a:cubicBezTo>
                  <a:cubicBezTo>
                    <a:pt x="57229" y="48798"/>
                    <a:pt x="60413" y="41072"/>
                    <a:pt x="60524" y="3300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432110-FB68-4081-985A-306EA5B8EE3D}"/>
                </a:ext>
              </a:extLst>
            </p:cNvPr>
            <p:cNvSpPr/>
            <p:nvPr/>
          </p:nvSpPr>
          <p:spPr>
            <a:xfrm>
              <a:off x="9997595" y="5551361"/>
              <a:ext cx="64032" cy="66799"/>
            </a:xfrm>
            <a:custGeom>
              <a:avLst/>
              <a:gdLst>
                <a:gd name="connsiteX0" fmla="*/ 59366 w 64032"/>
                <a:gd name="connsiteY0" fmla="*/ 20561 h 66799"/>
                <a:gd name="connsiteX1" fmla="*/ 56449 w 64032"/>
                <a:gd name="connsiteY1" fmla="*/ 14728 h 66799"/>
                <a:gd name="connsiteX2" fmla="*/ 48568 w 64032"/>
                <a:gd name="connsiteY2" fmla="*/ 6156 h 66799"/>
                <a:gd name="connsiteX3" fmla="*/ 38192 w 64032"/>
                <a:gd name="connsiteY3" fmla="*/ 701 h 66799"/>
                <a:gd name="connsiteX4" fmla="*/ 25992 w 64032"/>
                <a:gd name="connsiteY4" fmla="*/ 145 h 66799"/>
                <a:gd name="connsiteX5" fmla="*/ 14637 w 64032"/>
                <a:gd name="connsiteY5" fmla="*/ 3774 h 66799"/>
                <a:gd name="connsiteX6" fmla="*/ 588 w 64032"/>
                <a:gd name="connsiteY6" fmla="*/ 22031 h 66799"/>
                <a:gd name="connsiteX7" fmla="*/ -503 w 64032"/>
                <a:gd name="connsiteY7" fmla="*/ 30157 h 66799"/>
                <a:gd name="connsiteX8" fmla="*/ 3660 w 64032"/>
                <a:gd name="connsiteY8" fmla="*/ 45586 h 66799"/>
                <a:gd name="connsiteX9" fmla="*/ 6599 w 64032"/>
                <a:gd name="connsiteY9" fmla="*/ 51397 h 66799"/>
                <a:gd name="connsiteX10" fmla="*/ 37035 w 64032"/>
                <a:gd name="connsiteY10" fmla="*/ 65981 h 66799"/>
                <a:gd name="connsiteX11" fmla="*/ 48412 w 64032"/>
                <a:gd name="connsiteY11" fmla="*/ 62374 h 66799"/>
                <a:gd name="connsiteX12" fmla="*/ 62438 w 64032"/>
                <a:gd name="connsiteY12" fmla="*/ 44095 h 66799"/>
                <a:gd name="connsiteX13" fmla="*/ 63529 w 64032"/>
                <a:gd name="connsiteY13" fmla="*/ 35968 h 66799"/>
                <a:gd name="connsiteX14" fmla="*/ 59366 w 64032"/>
                <a:gd name="connsiteY14" fmla="*/ 20561 h 6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032" h="66799">
                  <a:moveTo>
                    <a:pt x="59366" y="20561"/>
                  </a:moveTo>
                  <a:cubicBezTo>
                    <a:pt x="58386" y="18624"/>
                    <a:pt x="57407" y="16665"/>
                    <a:pt x="56449" y="14728"/>
                  </a:cubicBezTo>
                  <a:cubicBezTo>
                    <a:pt x="54601" y="11246"/>
                    <a:pt x="51885" y="8296"/>
                    <a:pt x="48568" y="6156"/>
                  </a:cubicBezTo>
                  <a:cubicBezTo>
                    <a:pt x="45651" y="3469"/>
                    <a:pt x="42066" y="1590"/>
                    <a:pt x="38192" y="701"/>
                  </a:cubicBezTo>
                  <a:cubicBezTo>
                    <a:pt x="34252" y="-570"/>
                    <a:pt x="30044" y="-761"/>
                    <a:pt x="25992" y="145"/>
                  </a:cubicBezTo>
                  <a:cubicBezTo>
                    <a:pt x="21962" y="323"/>
                    <a:pt x="18021" y="1576"/>
                    <a:pt x="14637" y="3774"/>
                  </a:cubicBezTo>
                  <a:cubicBezTo>
                    <a:pt x="8113" y="7982"/>
                    <a:pt x="2369" y="14238"/>
                    <a:pt x="588" y="22031"/>
                  </a:cubicBezTo>
                  <a:cubicBezTo>
                    <a:pt x="232" y="24747"/>
                    <a:pt x="-147" y="27441"/>
                    <a:pt x="-503" y="30157"/>
                  </a:cubicBezTo>
                  <a:cubicBezTo>
                    <a:pt x="-503" y="35579"/>
                    <a:pt x="922" y="40904"/>
                    <a:pt x="3660" y="45586"/>
                  </a:cubicBezTo>
                  <a:lnTo>
                    <a:pt x="6599" y="51397"/>
                  </a:lnTo>
                  <a:cubicBezTo>
                    <a:pt x="12655" y="62185"/>
                    <a:pt x="24834" y="68016"/>
                    <a:pt x="37035" y="65981"/>
                  </a:cubicBezTo>
                  <a:cubicBezTo>
                    <a:pt x="41087" y="65811"/>
                    <a:pt x="45005" y="64567"/>
                    <a:pt x="48412" y="62374"/>
                  </a:cubicBezTo>
                  <a:cubicBezTo>
                    <a:pt x="55269" y="58319"/>
                    <a:pt x="60301" y="51769"/>
                    <a:pt x="62438" y="44095"/>
                  </a:cubicBezTo>
                  <a:cubicBezTo>
                    <a:pt x="62817" y="41401"/>
                    <a:pt x="63173" y="38684"/>
                    <a:pt x="63529" y="35968"/>
                  </a:cubicBezTo>
                  <a:cubicBezTo>
                    <a:pt x="63529" y="30553"/>
                    <a:pt x="62104" y="25235"/>
                    <a:pt x="59366" y="2056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30592-CF3E-44F2-B8D8-E213A87DDB1D}"/>
                </a:ext>
              </a:extLst>
            </p:cNvPr>
            <p:cNvSpPr/>
            <p:nvPr/>
          </p:nvSpPr>
          <p:spPr>
            <a:xfrm>
              <a:off x="10079417" y="5543970"/>
              <a:ext cx="63943" cy="64002"/>
            </a:xfrm>
            <a:custGeom>
              <a:avLst/>
              <a:gdLst>
                <a:gd name="connsiteX0" fmla="*/ 51618 w 63943"/>
                <a:gd name="connsiteY0" fmla="*/ 54648 h 64002"/>
                <a:gd name="connsiteX1" fmla="*/ 54535 w 63943"/>
                <a:gd name="connsiteY1" fmla="*/ 51731 h 64002"/>
                <a:gd name="connsiteX2" fmla="*/ 63441 w 63943"/>
                <a:gd name="connsiteY2" fmla="*/ 30135 h 64002"/>
                <a:gd name="connsiteX3" fmla="*/ 54535 w 63943"/>
                <a:gd name="connsiteY3" fmla="*/ 8516 h 64002"/>
                <a:gd name="connsiteX4" fmla="*/ 32916 w 63943"/>
                <a:gd name="connsiteY4" fmla="*/ -390 h 64002"/>
                <a:gd name="connsiteX5" fmla="*/ 11320 w 63943"/>
                <a:gd name="connsiteY5" fmla="*/ 8516 h 64002"/>
                <a:gd name="connsiteX6" fmla="*/ 8403 w 63943"/>
                <a:gd name="connsiteY6" fmla="*/ 11433 h 64002"/>
                <a:gd name="connsiteX7" fmla="*/ -503 w 63943"/>
                <a:gd name="connsiteY7" fmla="*/ 33051 h 64002"/>
                <a:gd name="connsiteX8" fmla="*/ 8403 w 63943"/>
                <a:gd name="connsiteY8" fmla="*/ 54648 h 64002"/>
                <a:gd name="connsiteX9" fmla="*/ 29999 w 63943"/>
                <a:gd name="connsiteY9" fmla="*/ 63554 h 64002"/>
                <a:gd name="connsiteX10" fmla="*/ 51618 w 63943"/>
                <a:gd name="connsiteY10" fmla="*/ 54648 h 6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43" h="64002">
                  <a:moveTo>
                    <a:pt x="51618" y="54648"/>
                  </a:moveTo>
                  <a:lnTo>
                    <a:pt x="54535" y="51731"/>
                  </a:lnTo>
                  <a:cubicBezTo>
                    <a:pt x="60146" y="45934"/>
                    <a:pt x="63329" y="38208"/>
                    <a:pt x="63441" y="30135"/>
                  </a:cubicBezTo>
                  <a:cubicBezTo>
                    <a:pt x="63396" y="22046"/>
                    <a:pt x="60190" y="14294"/>
                    <a:pt x="54535" y="8516"/>
                  </a:cubicBezTo>
                  <a:cubicBezTo>
                    <a:pt x="48702" y="3173"/>
                    <a:pt x="41176" y="-790"/>
                    <a:pt x="32916" y="-390"/>
                  </a:cubicBezTo>
                  <a:cubicBezTo>
                    <a:pt x="24856" y="-254"/>
                    <a:pt x="17130" y="2928"/>
                    <a:pt x="11320" y="8516"/>
                  </a:cubicBezTo>
                  <a:lnTo>
                    <a:pt x="8403" y="11433"/>
                  </a:lnTo>
                  <a:cubicBezTo>
                    <a:pt x="2770" y="17233"/>
                    <a:pt x="-414" y="24969"/>
                    <a:pt x="-503" y="33051"/>
                  </a:cubicBezTo>
                  <a:cubicBezTo>
                    <a:pt x="-436" y="41133"/>
                    <a:pt x="2748" y="48875"/>
                    <a:pt x="8403" y="54648"/>
                  </a:cubicBezTo>
                  <a:cubicBezTo>
                    <a:pt x="14236" y="59991"/>
                    <a:pt x="21761" y="63977"/>
                    <a:pt x="29999" y="63554"/>
                  </a:cubicBezTo>
                  <a:cubicBezTo>
                    <a:pt x="38081" y="63438"/>
                    <a:pt x="45807" y="60254"/>
                    <a:pt x="51618" y="5464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A49E055-9E8D-4CC5-8DCF-4818118646BD}"/>
                </a:ext>
              </a:extLst>
            </p:cNvPr>
            <p:cNvSpPr/>
            <p:nvPr/>
          </p:nvSpPr>
          <p:spPr>
            <a:xfrm>
              <a:off x="10166694" y="553772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0EE1EBC-D023-41B1-ABE2-659E4BEF967A}"/>
                </a:ext>
              </a:extLst>
            </p:cNvPr>
            <p:cNvSpPr/>
            <p:nvPr/>
          </p:nvSpPr>
          <p:spPr>
            <a:xfrm>
              <a:off x="10251076" y="553919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E734DED-8591-40CD-9A93-8AB87A8860DB}"/>
                </a:ext>
              </a:extLst>
            </p:cNvPr>
            <p:cNvSpPr/>
            <p:nvPr/>
          </p:nvSpPr>
          <p:spPr>
            <a:xfrm>
              <a:off x="10357299" y="5534833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57562AF-E2B2-43E9-8187-EE33F0C53D3F}"/>
                </a:ext>
              </a:extLst>
            </p:cNvPr>
            <p:cNvSpPr/>
            <p:nvPr/>
          </p:nvSpPr>
          <p:spPr>
            <a:xfrm>
              <a:off x="10446179" y="5535224"/>
              <a:ext cx="61004" cy="66861"/>
            </a:xfrm>
            <a:custGeom>
              <a:avLst/>
              <a:gdLst>
                <a:gd name="connsiteX0" fmla="*/ 60501 w 61004"/>
                <a:gd name="connsiteY0" fmla="*/ 35964 h 66861"/>
                <a:gd name="connsiteX1" fmla="*/ 60501 w 61004"/>
                <a:gd name="connsiteY1" fmla="*/ 30153 h 66861"/>
                <a:gd name="connsiteX2" fmla="*/ 51596 w 61004"/>
                <a:gd name="connsiteY2" fmla="*/ 8556 h 66861"/>
                <a:gd name="connsiteX3" fmla="*/ 41777 w 61004"/>
                <a:gd name="connsiteY3" fmla="*/ 2233 h 66861"/>
                <a:gd name="connsiteX4" fmla="*/ 29999 w 61004"/>
                <a:gd name="connsiteY4" fmla="*/ -394 h 66861"/>
                <a:gd name="connsiteX5" fmla="*/ 8403 w 61004"/>
                <a:gd name="connsiteY5" fmla="*/ 8512 h 66861"/>
                <a:gd name="connsiteX6" fmla="*/ -503 w 61004"/>
                <a:gd name="connsiteY6" fmla="*/ 30108 h 66861"/>
                <a:gd name="connsiteX7" fmla="*/ -503 w 61004"/>
                <a:gd name="connsiteY7" fmla="*/ 35919 h 66861"/>
                <a:gd name="connsiteX8" fmla="*/ 8403 w 61004"/>
                <a:gd name="connsiteY8" fmla="*/ 57538 h 66861"/>
                <a:gd name="connsiteX9" fmla="*/ 29999 w 61004"/>
                <a:gd name="connsiteY9" fmla="*/ 66444 h 66861"/>
                <a:gd name="connsiteX10" fmla="*/ 51596 w 61004"/>
                <a:gd name="connsiteY10" fmla="*/ 57538 h 66861"/>
                <a:gd name="connsiteX11" fmla="*/ 60501 w 61004"/>
                <a:gd name="connsiteY11" fmla="*/ 35919 h 6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04" h="66861">
                  <a:moveTo>
                    <a:pt x="60501" y="35964"/>
                  </a:moveTo>
                  <a:lnTo>
                    <a:pt x="60501" y="30153"/>
                  </a:lnTo>
                  <a:cubicBezTo>
                    <a:pt x="60412" y="22077"/>
                    <a:pt x="57228" y="14345"/>
                    <a:pt x="51596" y="8556"/>
                  </a:cubicBezTo>
                  <a:cubicBezTo>
                    <a:pt x="48924" y="5628"/>
                    <a:pt x="45540" y="3449"/>
                    <a:pt x="41777" y="2233"/>
                  </a:cubicBezTo>
                  <a:cubicBezTo>
                    <a:pt x="38148" y="327"/>
                    <a:pt x="34096" y="-579"/>
                    <a:pt x="29999" y="-394"/>
                  </a:cubicBezTo>
                  <a:cubicBezTo>
                    <a:pt x="21917" y="-387"/>
                    <a:pt x="14147" y="2814"/>
                    <a:pt x="8403" y="8512"/>
                  </a:cubicBezTo>
                  <a:cubicBezTo>
                    <a:pt x="2792" y="14312"/>
                    <a:pt x="-392" y="22037"/>
                    <a:pt x="-503" y="30108"/>
                  </a:cubicBezTo>
                  <a:lnTo>
                    <a:pt x="-503" y="35919"/>
                  </a:lnTo>
                  <a:cubicBezTo>
                    <a:pt x="-414" y="44001"/>
                    <a:pt x="2770" y="51738"/>
                    <a:pt x="8403" y="57538"/>
                  </a:cubicBezTo>
                  <a:cubicBezTo>
                    <a:pt x="14325" y="62975"/>
                    <a:pt x="21962" y="66132"/>
                    <a:pt x="29999" y="66444"/>
                  </a:cubicBezTo>
                  <a:cubicBezTo>
                    <a:pt x="37903" y="66088"/>
                    <a:pt x="46096" y="63483"/>
                    <a:pt x="51596" y="57538"/>
                  </a:cubicBezTo>
                  <a:cubicBezTo>
                    <a:pt x="57206" y="51725"/>
                    <a:pt x="60390" y="43994"/>
                    <a:pt x="60501" y="3591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6330849-DABE-4F30-9D4F-B38D7151C933}"/>
                </a:ext>
              </a:extLst>
            </p:cNvPr>
            <p:cNvSpPr/>
            <p:nvPr/>
          </p:nvSpPr>
          <p:spPr>
            <a:xfrm>
              <a:off x="10539133" y="5536280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FF30F1-B147-4CCC-8E4C-CAB489BABEF5}"/>
                </a:ext>
              </a:extLst>
            </p:cNvPr>
            <p:cNvSpPr/>
            <p:nvPr/>
          </p:nvSpPr>
          <p:spPr>
            <a:xfrm>
              <a:off x="10624094" y="5546913"/>
              <a:ext cx="63527" cy="62201"/>
            </a:xfrm>
            <a:custGeom>
              <a:avLst/>
              <a:gdLst>
                <a:gd name="connsiteX0" fmla="*/ -503 w 63527"/>
                <a:gd name="connsiteY0" fmla="*/ 30197 h 62201"/>
                <a:gd name="connsiteX1" fmla="*/ 8759 w 63527"/>
                <a:gd name="connsiteY1" fmla="*/ 52595 h 62201"/>
                <a:gd name="connsiteX2" fmla="*/ 31291 w 63527"/>
                <a:gd name="connsiteY2" fmla="*/ 61768 h 62201"/>
                <a:gd name="connsiteX3" fmla="*/ 40041 w 63527"/>
                <a:gd name="connsiteY3" fmla="*/ 60544 h 62201"/>
                <a:gd name="connsiteX4" fmla="*/ 53778 w 63527"/>
                <a:gd name="connsiteY4" fmla="*/ 52528 h 62201"/>
                <a:gd name="connsiteX5" fmla="*/ 60257 w 63527"/>
                <a:gd name="connsiteY5" fmla="*/ 42509 h 62201"/>
                <a:gd name="connsiteX6" fmla="*/ 62973 w 63527"/>
                <a:gd name="connsiteY6" fmla="*/ 30153 h 62201"/>
                <a:gd name="connsiteX7" fmla="*/ 44182 w 63527"/>
                <a:gd name="connsiteY7" fmla="*/ 2233 h 62201"/>
                <a:gd name="connsiteX8" fmla="*/ 32404 w 63527"/>
                <a:gd name="connsiteY8" fmla="*/ -394 h 62201"/>
                <a:gd name="connsiteX9" fmla="*/ 10807 w 63527"/>
                <a:gd name="connsiteY9" fmla="*/ 8512 h 62201"/>
                <a:gd name="connsiteX10" fmla="*/ 1902 w 63527"/>
                <a:gd name="connsiteY10" fmla="*/ 30108 h 62201"/>
                <a:gd name="connsiteX11" fmla="*/ 1902 w 63527"/>
                <a:gd name="connsiteY11" fmla="*/ 30442 h 62201"/>
                <a:gd name="connsiteX12" fmla="*/ 2993 w 63527"/>
                <a:gd name="connsiteY12" fmla="*/ 22316 h 62201"/>
                <a:gd name="connsiteX13" fmla="*/ 2993 w 63527"/>
                <a:gd name="connsiteY13" fmla="*/ 22583 h 62201"/>
                <a:gd name="connsiteX14" fmla="*/ 10852 w 63527"/>
                <a:gd name="connsiteY14" fmla="*/ 9091 h 62201"/>
                <a:gd name="connsiteX15" fmla="*/ 10674 w 63527"/>
                <a:gd name="connsiteY15" fmla="*/ 9313 h 62201"/>
                <a:gd name="connsiteX16" fmla="*/ 16863 w 63527"/>
                <a:gd name="connsiteY16" fmla="*/ 4526 h 62201"/>
                <a:gd name="connsiteX17" fmla="*/ 16596 w 63527"/>
                <a:gd name="connsiteY17" fmla="*/ 4682 h 62201"/>
                <a:gd name="connsiteX18" fmla="*/ 23899 w 63527"/>
                <a:gd name="connsiteY18" fmla="*/ 1610 h 62201"/>
                <a:gd name="connsiteX19" fmla="*/ 23610 w 63527"/>
                <a:gd name="connsiteY19" fmla="*/ 1610 h 62201"/>
                <a:gd name="connsiteX20" fmla="*/ 31714 w 63527"/>
                <a:gd name="connsiteY20" fmla="*/ 519 h 62201"/>
                <a:gd name="connsiteX21" fmla="*/ 31068 w 63527"/>
                <a:gd name="connsiteY21" fmla="*/ 519 h 62201"/>
                <a:gd name="connsiteX22" fmla="*/ 39172 w 63527"/>
                <a:gd name="connsiteY22" fmla="*/ 1610 h 62201"/>
                <a:gd name="connsiteX23" fmla="*/ 38883 w 63527"/>
                <a:gd name="connsiteY23" fmla="*/ 1610 h 62201"/>
                <a:gd name="connsiteX24" fmla="*/ 46163 w 63527"/>
                <a:gd name="connsiteY24" fmla="*/ 4682 h 62201"/>
                <a:gd name="connsiteX25" fmla="*/ 45896 w 63527"/>
                <a:gd name="connsiteY25" fmla="*/ 4549 h 62201"/>
                <a:gd name="connsiteX26" fmla="*/ 52086 w 63527"/>
                <a:gd name="connsiteY26" fmla="*/ 9335 h 62201"/>
                <a:gd name="connsiteX27" fmla="*/ 51885 w 63527"/>
                <a:gd name="connsiteY27" fmla="*/ 9135 h 62201"/>
                <a:gd name="connsiteX28" fmla="*/ 56672 w 63527"/>
                <a:gd name="connsiteY28" fmla="*/ 15325 h 62201"/>
                <a:gd name="connsiteX29" fmla="*/ 56672 w 63527"/>
                <a:gd name="connsiteY29" fmla="*/ 15057 h 62201"/>
                <a:gd name="connsiteX30" fmla="*/ 60836 w 63527"/>
                <a:gd name="connsiteY30" fmla="*/ 30487 h 62201"/>
                <a:gd name="connsiteX31" fmla="*/ 60836 w 63527"/>
                <a:gd name="connsiteY31" fmla="*/ 30153 h 62201"/>
                <a:gd name="connsiteX32" fmla="*/ 51930 w 63527"/>
                <a:gd name="connsiteY32" fmla="*/ 8556 h 62201"/>
                <a:gd name="connsiteX33" fmla="*/ 30311 w 63527"/>
                <a:gd name="connsiteY33" fmla="*/ -350 h 62201"/>
                <a:gd name="connsiteX34" fmla="*/ 8714 w 63527"/>
                <a:gd name="connsiteY34" fmla="*/ 8556 h 62201"/>
                <a:gd name="connsiteX35" fmla="*/ -191 w 63527"/>
                <a:gd name="connsiteY35" fmla="*/ 30153 h 6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527" h="62201">
                  <a:moveTo>
                    <a:pt x="-503" y="30197"/>
                  </a:moveTo>
                  <a:cubicBezTo>
                    <a:pt x="-392" y="38573"/>
                    <a:pt x="2926" y="46591"/>
                    <a:pt x="8759" y="52595"/>
                  </a:cubicBezTo>
                  <a:cubicBezTo>
                    <a:pt x="14793" y="58475"/>
                    <a:pt x="22875" y="61768"/>
                    <a:pt x="31291" y="61768"/>
                  </a:cubicBezTo>
                  <a:cubicBezTo>
                    <a:pt x="34252" y="61871"/>
                    <a:pt x="37213" y="61457"/>
                    <a:pt x="40041" y="60544"/>
                  </a:cubicBezTo>
                  <a:cubicBezTo>
                    <a:pt x="45184" y="58994"/>
                    <a:pt x="49904" y="56249"/>
                    <a:pt x="53778" y="52528"/>
                  </a:cubicBezTo>
                  <a:cubicBezTo>
                    <a:pt x="56717" y="49768"/>
                    <a:pt x="58943" y="46328"/>
                    <a:pt x="60257" y="42509"/>
                  </a:cubicBezTo>
                  <a:cubicBezTo>
                    <a:pt x="62327" y="38736"/>
                    <a:pt x="63262" y="34448"/>
                    <a:pt x="62973" y="30153"/>
                  </a:cubicBezTo>
                  <a:cubicBezTo>
                    <a:pt x="63151" y="17836"/>
                    <a:pt x="55670" y="6704"/>
                    <a:pt x="44182" y="2233"/>
                  </a:cubicBezTo>
                  <a:cubicBezTo>
                    <a:pt x="40553" y="327"/>
                    <a:pt x="36500" y="-579"/>
                    <a:pt x="32404" y="-394"/>
                  </a:cubicBezTo>
                  <a:cubicBezTo>
                    <a:pt x="24500" y="-38"/>
                    <a:pt x="16307" y="2545"/>
                    <a:pt x="10807" y="8512"/>
                  </a:cubicBezTo>
                  <a:cubicBezTo>
                    <a:pt x="5308" y="14479"/>
                    <a:pt x="1301" y="22071"/>
                    <a:pt x="1902" y="30108"/>
                  </a:cubicBezTo>
                  <a:cubicBezTo>
                    <a:pt x="1902" y="30220"/>
                    <a:pt x="1902" y="30331"/>
                    <a:pt x="1902" y="30442"/>
                  </a:cubicBezTo>
                  <a:cubicBezTo>
                    <a:pt x="2258" y="27726"/>
                    <a:pt x="2614" y="25010"/>
                    <a:pt x="2993" y="22316"/>
                  </a:cubicBezTo>
                  <a:lnTo>
                    <a:pt x="2993" y="22583"/>
                  </a:lnTo>
                  <a:cubicBezTo>
                    <a:pt x="5620" y="18130"/>
                    <a:pt x="8247" y="13633"/>
                    <a:pt x="10852" y="9091"/>
                  </a:cubicBezTo>
                  <a:cubicBezTo>
                    <a:pt x="10807" y="9173"/>
                    <a:pt x="10741" y="9249"/>
                    <a:pt x="10674" y="9313"/>
                  </a:cubicBezTo>
                  <a:lnTo>
                    <a:pt x="16863" y="4526"/>
                  </a:lnTo>
                  <a:lnTo>
                    <a:pt x="16596" y="4682"/>
                  </a:lnTo>
                  <a:lnTo>
                    <a:pt x="23899" y="1610"/>
                  </a:lnTo>
                  <a:lnTo>
                    <a:pt x="23610" y="1610"/>
                  </a:lnTo>
                  <a:lnTo>
                    <a:pt x="31714" y="519"/>
                  </a:lnTo>
                  <a:cubicBezTo>
                    <a:pt x="31491" y="574"/>
                    <a:pt x="31291" y="574"/>
                    <a:pt x="31068" y="519"/>
                  </a:cubicBezTo>
                  <a:lnTo>
                    <a:pt x="39172" y="1610"/>
                  </a:lnTo>
                  <a:lnTo>
                    <a:pt x="38883" y="1610"/>
                  </a:lnTo>
                  <a:lnTo>
                    <a:pt x="46163" y="4682"/>
                  </a:lnTo>
                  <a:lnTo>
                    <a:pt x="45896" y="4549"/>
                  </a:lnTo>
                  <a:lnTo>
                    <a:pt x="52086" y="9335"/>
                  </a:lnTo>
                  <a:lnTo>
                    <a:pt x="51885" y="9135"/>
                  </a:lnTo>
                  <a:cubicBezTo>
                    <a:pt x="53488" y="11183"/>
                    <a:pt x="55069" y="13254"/>
                    <a:pt x="56672" y="15325"/>
                  </a:cubicBezTo>
                  <a:cubicBezTo>
                    <a:pt x="56672" y="15236"/>
                    <a:pt x="56672" y="15146"/>
                    <a:pt x="56672" y="15057"/>
                  </a:cubicBezTo>
                  <a:cubicBezTo>
                    <a:pt x="58053" y="20194"/>
                    <a:pt x="59433" y="25337"/>
                    <a:pt x="60836" y="30487"/>
                  </a:cubicBezTo>
                  <a:lnTo>
                    <a:pt x="60836" y="30153"/>
                  </a:lnTo>
                  <a:cubicBezTo>
                    <a:pt x="60746" y="22077"/>
                    <a:pt x="57563" y="14345"/>
                    <a:pt x="51930" y="8556"/>
                  </a:cubicBezTo>
                  <a:cubicBezTo>
                    <a:pt x="46007" y="3124"/>
                    <a:pt x="38349" y="-31"/>
                    <a:pt x="30311" y="-350"/>
                  </a:cubicBezTo>
                  <a:cubicBezTo>
                    <a:pt x="22429" y="7"/>
                    <a:pt x="14214" y="2589"/>
                    <a:pt x="8714" y="8556"/>
                  </a:cubicBezTo>
                  <a:cubicBezTo>
                    <a:pt x="3104" y="14358"/>
                    <a:pt x="-80" y="22082"/>
                    <a:pt x="-191" y="3015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13D70AD-E593-4024-AC1C-94A62A2BE928}"/>
                </a:ext>
              </a:extLst>
            </p:cNvPr>
            <p:cNvSpPr/>
            <p:nvPr/>
          </p:nvSpPr>
          <p:spPr>
            <a:xfrm>
              <a:off x="10728381" y="556829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D6EE0E2-DC57-410C-A722-60B121A53DF8}"/>
                </a:ext>
              </a:extLst>
            </p:cNvPr>
            <p:cNvSpPr/>
            <p:nvPr/>
          </p:nvSpPr>
          <p:spPr>
            <a:xfrm>
              <a:off x="10827329" y="5590619"/>
              <a:ext cx="63960" cy="61026"/>
            </a:xfrm>
            <a:custGeom>
              <a:avLst/>
              <a:gdLst>
                <a:gd name="connsiteX0" fmla="*/ 30039 w 63960"/>
                <a:gd name="connsiteY0" fmla="*/ 60609 h 61026"/>
                <a:gd name="connsiteX1" fmla="*/ 32933 w 63960"/>
                <a:gd name="connsiteY1" fmla="*/ 60609 h 61026"/>
                <a:gd name="connsiteX2" fmla="*/ 54552 w 63960"/>
                <a:gd name="connsiteY2" fmla="*/ 51703 h 61026"/>
                <a:gd name="connsiteX3" fmla="*/ 63458 w 63960"/>
                <a:gd name="connsiteY3" fmla="*/ 30107 h 61026"/>
                <a:gd name="connsiteX4" fmla="*/ 54552 w 63960"/>
                <a:gd name="connsiteY4" fmla="*/ 8488 h 61026"/>
                <a:gd name="connsiteX5" fmla="*/ 32933 w 63960"/>
                <a:gd name="connsiteY5" fmla="*/ -418 h 61026"/>
                <a:gd name="connsiteX6" fmla="*/ 30039 w 63960"/>
                <a:gd name="connsiteY6" fmla="*/ -418 h 61026"/>
                <a:gd name="connsiteX7" fmla="*/ 8420 w 63960"/>
                <a:gd name="connsiteY7" fmla="*/ 8488 h 61026"/>
                <a:gd name="connsiteX8" fmla="*/ 2119 w 63960"/>
                <a:gd name="connsiteY8" fmla="*/ 18329 h 61026"/>
                <a:gd name="connsiteX9" fmla="*/ -486 w 63960"/>
                <a:gd name="connsiteY9" fmla="*/ 29973 h 61026"/>
                <a:gd name="connsiteX10" fmla="*/ 8420 w 63960"/>
                <a:gd name="connsiteY10" fmla="*/ 51570 h 61026"/>
                <a:gd name="connsiteX11" fmla="*/ 30039 w 63960"/>
                <a:gd name="connsiteY11" fmla="*/ 60476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60" h="61026">
                  <a:moveTo>
                    <a:pt x="30039" y="60609"/>
                  </a:moveTo>
                  <a:lnTo>
                    <a:pt x="32933" y="60609"/>
                  </a:lnTo>
                  <a:cubicBezTo>
                    <a:pt x="41015" y="60520"/>
                    <a:pt x="48763" y="57332"/>
                    <a:pt x="54552" y="51703"/>
                  </a:cubicBezTo>
                  <a:cubicBezTo>
                    <a:pt x="59962" y="45777"/>
                    <a:pt x="63124" y="38129"/>
                    <a:pt x="63458" y="30107"/>
                  </a:cubicBezTo>
                  <a:cubicBezTo>
                    <a:pt x="63102" y="22203"/>
                    <a:pt x="60519" y="14010"/>
                    <a:pt x="54552" y="8488"/>
                  </a:cubicBezTo>
                  <a:cubicBezTo>
                    <a:pt x="48741" y="2884"/>
                    <a:pt x="41015" y="-297"/>
                    <a:pt x="32933" y="-418"/>
                  </a:cubicBezTo>
                  <a:lnTo>
                    <a:pt x="30039" y="-418"/>
                  </a:lnTo>
                  <a:cubicBezTo>
                    <a:pt x="21957" y="-329"/>
                    <a:pt x="14209" y="2860"/>
                    <a:pt x="8420" y="8488"/>
                  </a:cubicBezTo>
                  <a:cubicBezTo>
                    <a:pt x="5503" y="11171"/>
                    <a:pt x="3344" y="14560"/>
                    <a:pt x="2119" y="18329"/>
                  </a:cubicBezTo>
                  <a:cubicBezTo>
                    <a:pt x="249" y="21918"/>
                    <a:pt x="-641" y="25932"/>
                    <a:pt x="-486" y="29973"/>
                  </a:cubicBezTo>
                  <a:cubicBezTo>
                    <a:pt x="-129" y="37877"/>
                    <a:pt x="2475" y="46070"/>
                    <a:pt x="8420" y="51570"/>
                  </a:cubicBezTo>
                  <a:cubicBezTo>
                    <a:pt x="14231" y="57180"/>
                    <a:pt x="21957" y="60364"/>
                    <a:pt x="30039" y="60476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249B4B8-06D6-4FBC-AF46-868C41E62783}"/>
                </a:ext>
              </a:extLst>
            </p:cNvPr>
            <p:cNvSpPr/>
            <p:nvPr/>
          </p:nvSpPr>
          <p:spPr>
            <a:xfrm>
              <a:off x="10929161" y="5620676"/>
              <a:ext cx="61116" cy="59061"/>
            </a:xfrm>
            <a:custGeom>
              <a:avLst/>
              <a:gdLst>
                <a:gd name="connsiteX0" fmla="*/ 60613 w 61116"/>
                <a:gd name="connsiteY0" fmla="*/ 29105 h 59061"/>
                <a:gd name="connsiteX1" fmla="*/ -503 w 61116"/>
                <a:gd name="connsiteY1" fmla="*/ 29105 h 59061"/>
                <a:gd name="connsiteX2" fmla="*/ 60613 w 61116"/>
                <a:gd name="connsiteY2" fmla="*/ 29105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61">
                  <a:moveTo>
                    <a:pt x="60613" y="29105"/>
                  </a:moveTo>
                  <a:cubicBezTo>
                    <a:pt x="60613" y="-10236"/>
                    <a:pt x="-503" y="-10281"/>
                    <a:pt x="-503" y="29105"/>
                  </a:cubicBezTo>
                  <a:cubicBezTo>
                    <a:pt x="-503" y="68491"/>
                    <a:pt x="60613" y="68491"/>
                    <a:pt x="60613" y="2910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34BF9BD-E20F-4680-B828-BE516C720379}"/>
                </a:ext>
              </a:extLst>
            </p:cNvPr>
            <p:cNvSpPr/>
            <p:nvPr/>
          </p:nvSpPr>
          <p:spPr>
            <a:xfrm>
              <a:off x="11025188" y="5658512"/>
              <a:ext cx="61116" cy="59053"/>
            </a:xfrm>
            <a:custGeom>
              <a:avLst/>
              <a:gdLst>
                <a:gd name="connsiteX0" fmla="*/ 60613 w 61116"/>
                <a:gd name="connsiteY0" fmla="*/ 29097 h 59053"/>
                <a:gd name="connsiteX1" fmla="*/ -503 w 61116"/>
                <a:gd name="connsiteY1" fmla="*/ 29097 h 59053"/>
                <a:gd name="connsiteX2" fmla="*/ 60613 w 61116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7413525-597D-4956-8402-0833A9F8A962}"/>
                </a:ext>
              </a:extLst>
            </p:cNvPr>
            <p:cNvSpPr/>
            <p:nvPr/>
          </p:nvSpPr>
          <p:spPr>
            <a:xfrm>
              <a:off x="11112465" y="5695396"/>
              <a:ext cx="63987" cy="61026"/>
            </a:xfrm>
            <a:custGeom>
              <a:avLst/>
              <a:gdLst>
                <a:gd name="connsiteX0" fmla="*/ 30088 w 63987"/>
                <a:gd name="connsiteY0" fmla="*/ 60609 h 61026"/>
                <a:gd name="connsiteX1" fmla="*/ 32982 w 63987"/>
                <a:gd name="connsiteY1" fmla="*/ 60609 h 61026"/>
                <a:gd name="connsiteX2" fmla="*/ 54579 w 63987"/>
                <a:gd name="connsiteY2" fmla="*/ 51704 h 61026"/>
                <a:gd name="connsiteX3" fmla="*/ 63485 w 63987"/>
                <a:gd name="connsiteY3" fmla="*/ 30085 h 61026"/>
                <a:gd name="connsiteX4" fmla="*/ 54579 w 63987"/>
                <a:gd name="connsiteY4" fmla="*/ 8488 h 61026"/>
                <a:gd name="connsiteX5" fmla="*/ 32982 w 63987"/>
                <a:gd name="connsiteY5" fmla="*/ -418 h 61026"/>
                <a:gd name="connsiteX6" fmla="*/ 30088 w 63987"/>
                <a:gd name="connsiteY6" fmla="*/ -418 h 61026"/>
                <a:gd name="connsiteX7" fmla="*/ 8469 w 63987"/>
                <a:gd name="connsiteY7" fmla="*/ 8488 h 61026"/>
                <a:gd name="connsiteX8" fmla="*/ 2146 w 63987"/>
                <a:gd name="connsiteY8" fmla="*/ 18307 h 61026"/>
                <a:gd name="connsiteX9" fmla="*/ -481 w 63987"/>
                <a:gd name="connsiteY9" fmla="*/ 30085 h 61026"/>
                <a:gd name="connsiteX10" fmla="*/ 8425 w 63987"/>
                <a:gd name="connsiteY10" fmla="*/ 51704 h 61026"/>
                <a:gd name="connsiteX11" fmla="*/ 30044 w 63987"/>
                <a:gd name="connsiteY11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87" h="61026">
                  <a:moveTo>
                    <a:pt x="30088" y="60609"/>
                  </a:moveTo>
                  <a:lnTo>
                    <a:pt x="32982" y="60609"/>
                  </a:lnTo>
                  <a:cubicBezTo>
                    <a:pt x="41064" y="60520"/>
                    <a:pt x="48790" y="57332"/>
                    <a:pt x="54579" y="51704"/>
                  </a:cubicBezTo>
                  <a:cubicBezTo>
                    <a:pt x="60011" y="45779"/>
                    <a:pt x="63173" y="38118"/>
                    <a:pt x="63485" y="30085"/>
                  </a:cubicBezTo>
                  <a:cubicBezTo>
                    <a:pt x="63128" y="22181"/>
                    <a:pt x="60546" y="13988"/>
                    <a:pt x="54579" y="8488"/>
                  </a:cubicBezTo>
                  <a:cubicBezTo>
                    <a:pt x="48768" y="2875"/>
                    <a:pt x="41064" y="-311"/>
                    <a:pt x="32982" y="-418"/>
                  </a:cubicBezTo>
                  <a:lnTo>
                    <a:pt x="30088" y="-418"/>
                  </a:lnTo>
                  <a:cubicBezTo>
                    <a:pt x="22006" y="-328"/>
                    <a:pt x="14258" y="2860"/>
                    <a:pt x="8469" y="8488"/>
                  </a:cubicBezTo>
                  <a:cubicBezTo>
                    <a:pt x="5553" y="11162"/>
                    <a:pt x="3371" y="14544"/>
                    <a:pt x="2146" y="18307"/>
                  </a:cubicBezTo>
                  <a:cubicBezTo>
                    <a:pt x="254" y="21934"/>
                    <a:pt x="-659" y="25997"/>
                    <a:pt x="-481" y="30085"/>
                  </a:cubicBezTo>
                  <a:cubicBezTo>
                    <a:pt x="-459" y="38178"/>
                    <a:pt x="2747" y="45937"/>
                    <a:pt x="8425" y="51704"/>
                  </a:cubicBezTo>
                  <a:cubicBezTo>
                    <a:pt x="14236" y="57305"/>
                    <a:pt x="21962" y="60489"/>
                    <a:pt x="30044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C6FCD7D-BCB6-44CE-AD18-DC0EA6192E97}"/>
                </a:ext>
              </a:extLst>
            </p:cNvPr>
            <p:cNvSpPr/>
            <p:nvPr/>
          </p:nvSpPr>
          <p:spPr>
            <a:xfrm>
              <a:off x="11196935" y="5736117"/>
              <a:ext cx="63987" cy="63898"/>
            </a:xfrm>
            <a:custGeom>
              <a:avLst/>
              <a:gdLst>
                <a:gd name="connsiteX0" fmla="*/ 54535 w 63987"/>
                <a:gd name="connsiteY0" fmla="*/ 11383 h 63898"/>
                <a:gd name="connsiteX1" fmla="*/ 51618 w 63987"/>
                <a:gd name="connsiteY1" fmla="*/ 8488 h 63898"/>
                <a:gd name="connsiteX2" fmla="*/ 29999 w 63987"/>
                <a:gd name="connsiteY2" fmla="*/ -418 h 63898"/>
                <a:gd name="connsiteX3" fmla="*/ -503 w 63987"/>
                <a:gd name="connsiteY3" fmla="*/ 30062 h 63898"/>
                <a:gd name="connsiteX4" fmla="*/ 8403 w 63987"/>
                <a:gd name="connsiteY4" fmla="*/ 51681 h 63898"/>
                <a:gd name="connsiteX5" fmla="*/ 11320 w 63987"/>
                <a:gd name="connsiteY5" fmla="*/ 54576 h 63898"/>
                <a:gd name="connsiteX6" fmla="*/ 32916 w 63987"/>
                <a:gd name="connsiteY6" fmla="*/ 63481 h 63898"/>
                <a:gd name="connsiteX7" fmla="*/ 63485 w 63987"/>
                <a:gd name="connsiteY7" fmla="*/ 32934 h 63898"/>
                <a:gd name="connsiteX8" fmla="*/ 54579 w 63987"/>
                <a:gd name="connsiteY8" fmla="*/ 11316 h 6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87" h="63898">
                  <a:moveTo>
                    <a:pt x="54535" y="11383"/>
                  </a:moveTo>
                  <a:lnTo>
                    <a:pt x="51618" y="8488"/>
                  </a:lnTo>
                  <a:cubicBezTo>
                    <a:pt x="45829" y="2858"/>
                    <a:pt x="38081" y="-333"/>
                    <a:pt x="29999" y="-418"/>
                  </a:cubicBezTo>
                  <a:cubicBezTo>
                    <a:pt x="13167" y="-382"/>
                    <a:pt x="-458" y="13239"/>
                    <a:pt x="-503" y="30062"/>
                  </a:cubicBezTo>
                  <a:cubicBezTo>
                    <a:pt x="-392" y="38138"/>
                    <a:pt x="2792" y="45866"/>
                    <a:pt x="8403" y="51681"/>
                  </a:cubicBezTo>
                  <a:lnTo>
                    <a:pt x="11320" y="54576"/>
                  </a:lnTo>
                  <a:cubicBezTo>
                    <a:pt x="17108" y="60204"/>
                    <a:pt x="24834" y="63392"/>
                    <a:pt x="32916" y="63481"/>
                  </a:cubicBezTo>
                  <a:cubicBezTo>
                    <a:pt x="49792" y="63481"/>
                    <a:pt x="63463" y="49809"/>
                    <a:pt x="63485" y="32934"/>
                  </a:cubicBezTo>
                  <a:cubicBezTo>
                    <a:pt x="63351" y="24864"/>
                    <a:pt x="60168" y="17142"/>
                    <a:pt x="54579" y="11316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A506045-E4D7-4696-85F1-489F297D607B}"/>
                </a:ext>
              </a:extLst>
            </p:cNvPr>
            <p:cNvSpPr/>
            <p:nvPr/>
          </p:nvSpPr>
          <p:spPr>
            <a:xfrm>
              <a:off x="11284190" y="5789471"/>
              <a:ext cx="61116" cy="59053"/>
            </a:xfrm>
            <a:custGeom>
              <a:avLst/>
              <a:gdLst>
                <a:gd name="connsiteX0" fmla="*/ 60613 w 61116"/>
                <a:gd name="connsiteY0" fmla="*/ 29097 h 59053"/>
                <a:gd name="connsiteX1" fmla="*/ -503 w 61116"/>
                <a:gd name="connsiteY1" fmla="*/ 29097 h 59053"/>
                <a:gd name="connsiteX2" fmla="*/ 60613 w 61116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2E1666-E199-4DB6-88BD-65C86970AA1C}"/>
                </a:ext>
              </a:extLst>
            </p:cNvPr>
            <p:cNvSpPr/>
            <p:nvPr/>
          </p:nvSpPr>
          <p:spPr>
            <a:xfrm>
              <a:off x="11361425" y="5855455"/>
              <a:ext cx="61026" cy="63943"/>
            </a:xfrm>
            <a:custGeom>
              <a:avLst/>
              <a:gdLst>
                <a:gd name="connsiteX0" fmla="*/ 60524 w 61026"/>
                <a:gd name="connsiteY0" fmla="*/ 32957 h 63943"/>
                <a:gd name="connsiteX1" fmla="*/ 60524 w 61026"/>
                <a:gd name="connsiteY1" fmla="*/ 30085 h 63943"/>
                <a:gd name="connsiteX2" fmla="*/ 51618 w 61026"/>
                <a:gd name="connsiteY2" fmla="*/ 8488 h 63943"/>
                <a:gd name="connsiteX3" fmla="*/ 29999 w 61026"/>
                <a:gd name="connsiteY3" fmla="*/ -418 h 63943"/>
                <a:gd name="connsiteX4" fmla="*/ 8403 w 61026"/>
                <a:gd name="connsiteY4" fmla="*/ 8488 h 63943"/>
                <a:gd name="connsiteX5" fmla="*/ -503 w 61026"/>
                <a:gd name="connsiteY5" fmla="*/ 30085 h 63943"/>
                <a:gd name="connsiteX6" fmla="*/ -503 w 61026"/>
                <a:gd name="connsiteY6" fmla="*/ 33001 h 63943"/>
                <a:gd name="connsiteX7" fmla="*/ 8403 w 61026"/>
                <a:gd name="connsiteY7" fmla="*/ 54620 h 63943"/>
                <a:gd name="connsiteX8" fmla="*/ 29999 w 61026"/>
                <a:gd name="connsiteY8" fmla="*/ 63526 h 63943"/>
                <a:gd name="connsiteX9" fmla="*/ 51618 w 61026"/>
                <a:gd name="connsiteY9" fmla="*/ 54620 h 63943"/>
                <a:gd name="connsiteX10" fmla="*/ 60524 w 61026"/>
                <a:gd name="connsiteY10" fmla="*/ 33001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43">
                  <a:moveTo>
                    <a:pt x="60524" y="32957"/>
                  </a:moveTo>
                  <a:lnTo>
                    <a:pt x="60524" y="30085"/>
                  </a:lnTo>
                  <a:cubicBezTo>
                    <a:pt x="60435" y="22009"/>
                    <a:pt x="57251" y="14279"/>
                    <a:pt x="51618" y="8488"/>
                  </a:cubicBezTo>
                  <a:cubicBezTo>
                    <a:pt x="45696" y="3056"/>
                    <a:pt x="38037" y="-99"/>
                    <a:pt x="29999" y="-418"/>
                  </a:cubicBezTo>
                  <a:cubicBezTo>
                    <a:pt x="22095" y="-61"/>
                    <a:pt x="13902" y="2521"/>
                    <a:pt x="8403" y="8488"/>
                  </a:cubicBezTo>
                  <a:cubicBezTo>
                    <a:pt x="2792" y="14290"/>
                    <a:pt x="-392" y="22014"/>
                    <a:pt x="-503" y="30085"/>
                  </a:cubicBezTo>
                  <a:lnTo>
                    <a:pt x="-503" y="33001"/>
                  </a:lnTo>
                  <a:cubicBezTo>
                    <a:pt x="-414" y="41083"/>
                    <a:pt x="2770" y="48820"/>
                    <a:pt x="8403" y="54620"/>
                  </a:cubicBezTo>
                  <a:cubicBezTo>
                    <a:pt x="14325" y="60035"/>
                    <a:pt x="21984" y="63187"/>
                    <a:pt x="29999" y="63526"/>
                  </a:cubicBezTo>
                  <a:cubicBezTo>
                    <a:pt x="38081" y="63495"/>
                    <a:pt x="45851" y="60298"/>
                    <a:pt x="51618" y="54620"/>
                  </a:cubicBezTo>
                  <a:cubicBezTo>
                    <a:pt x="57229" y="48805"/>
                    <a:pt x="60412" y="41077"/>
                    <a:pt x="60524" y="3300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ABC38B1-A2E1-42B6-9C69-C44E52D7B6D2}"/>
                </a:ext>
              </a:extLst>
            </p:cNvPr>
            <p:cNvSpPr/>
            <p:nvPr/>
          </p:nvSpPr>
          <p:spPr>
            <a:xfrm>
              <a:off x="11426793" y="5932142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4E6D878-9C64-403F-839F-4C9A9643CA6C}"/>
                </a:ext>
              </a:extLst>
            </p:cNvPr>
            <p:cNvSpPr/>
            <p:nvPr/>
          </p:nvSpPr>
          <p:spPr>
            <a:xfrm>
              <a:off x="11485082" y="6015401"/>
              <a:ext cx="61026" cy="63966"/>
            </a:xfrm>
            <a:custGeom>
              <a:avLst/>
              <a:gdLst>
                <a:gd name="connsiteX0" fmla="*/ 60524 w 61026"/>
                <a:gd name="connsiteY0" fmla="*/ 33069 h 63966"/>
                <a:gd name="connsiteX1" fmla="*/ 60524 w 61026"/>
                <a:gd name="connsiteY1" fmla="*/ 30153 h 63966"/>
                <a:gd name="connsiteX2" fmla="*/ 51618 w 61026"/>
                <a:gd name="connsiteY2" fmla="*/ 8556 h 63966"/>
                <a:gd name="connsiteX3" fmla="*/ 41799 w 61026"/>
                <a:gd name="connsiteY3" fmla="*/ 2233 h 63966"/>
                <a:gd name="connsiteX4" fmla="*/ 30021 w 61026"/>
                <a:gd name="connsiteY4" fmla="*/ -394 h 63966"/>
                <a:gd name="connsiteX5" fmla="*/ 8403 w 61026"/>
                <a:gd name="connsiteY5" fmla="*/ 8512 h 63966"/>
                <a:gd name="connsiteX6" fmla="*/ -503 w 61026"/>
                <a:gd name="connsiteY6" fmla="*/ 30108 h 63966"/>
                <a:gd name="connsiteX7" fmla="*/ -503 w 61026"/>
                <a:gd name="connsiteY7" fmla="*/ 33025 h 63966"/>
                <a:gd name="connsiteX8" fmla="*/ 8403 w 61026"/>
                <a:gd name="connsiteY8" fmla="*/ 54644 h 63966"/>
                <a:gd name="connsiteX9" fmla="*/ 30021 w 61026"/>
                <a:gd name="connsiteY9" fmla="*/ 63549 h 63966"/>
                <a:gd name="connsiteX10" fmla="*/ 51618 w 61026"/>
                <a:gd name="connsiteY10" fmla="*/ 54644 h 63966"/>
                <a:gd name="connsiteX11" fmla="*/ 60524 w 61026"/>
                <a:gd name="connsiteY11" fmla="*/ 33025 h 6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26" h="63966">
                  <a:moveTo>
                    <a:pt x="60524" y="33069"/>
                  </a:moveTo>
                  <a:lnTo>
                    <a:pt x="60524" y="30153"/>
                  </a:lnTo>
                  <a:cubicBezTo>
                    <a:pt x="60435" y="22080"/>
                    <a:pt x="57251" y="14349"/>
                    <a:pt x="51618" y="8556"/>
                  </a:cubicBezTo>
                  <a:cubicBezTo>
                    <a:pt x="48946" y="5628"/>
                    <a:pt x="45562" y="3449"/>
                    <a:pt x="41799" y="2233"/>
                  </a:cubicBezTo>
                  <a:cubicBezTo>
                    <a:pt x="38170" y="327"/>
                    <a:pt x="34118" y="-579"/>
                    <a:pt x="30021" y="-394"/>
                  </a:cubicBezTo>
                  <a:cubicBezTo>
                    <a:pt x="22117" y="-38"/>
                    <a:pt x="13924" y="2545"/>
                    <a:pt x="8403" y="8512"/>
                  </a:cubicBezTo>
                  <a:cubicBezTo>
                    <a:pt x="2814" y="14323"/>
                    <a:pt x="-370" y="22042"/>
                    <a:pt x="-503" y="30108"/>
                  </a:cubicBezTo>
                  <a:lnTo>
                    <a:pt x="-503" y="33025"/>
                  </a:lnTo>
                  <a:cubicBezTo>
                    <a:pt x="-414" y="41105"/>
                    <a:pt x="2770" y="48844"/>
                    <a:pt x="8403" y="54644"/>
                  </a:cubicBezTo>
                  <a:cubicBezTo>
                    <a:pt x="14347" y="60054"/>
                    <a:pt x="21984" y="63206"/>
                    <a:pt x="30021" y="63549"/>
                  </a:cubicBezTo>
                  <a:cubicBezTo>
                    <a:pt x="37925" y="63193"/>
                    <a:pt x="46119" y="60588"/>
                    <a:pt x="51618" y="54644"/>
                  </a:cubicBezTo>
                  <a:cubicBezTo>
                    <a:pt x="57228" y="48833"/>
                    <a:pt x="60412" y="41102"/>
                    <a:pt x="60524" y="3302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11A1A03-AAA5-4F4D-A7E6-CB8D0A98A386}"/>
                </a:ext>
              </a:extLst>
            </p:cNvPr>
            <p:cNvSpPr/>
            <p:nvPr/>
          </p:nvSpPr>
          <p:spPr>
            <a:xfrm>
              <a:off x="11522842" y="6083398"/>
              <a:ext cx="61115" cy="59061"/>
            </a:xfrm>
            <a:custGeom>
              <a:avLst/>
              <a:gdLst>
                <a:gd name="connsiteX0" fmla="*/ 60613 w 61115"/>
                <a:gd name="connsiteY0" fmla="*/ 29105 h 59061"/>
                <a:gd name="connsiteX1" fmla="*/ -503 w 61115"/>
                <a:gd name="connsiteY1" fmla="*/ 29105 h 59061"/>
                <a:gd name="connsiteX2" fmla="*/ 60613 w 61115"/>
                <a:gd name="connsiteY2" fmla="*/ 29105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105"/>
                  </a:moveTo>
                  <a:cubicBezTo>
                    <a:pt x="60613" y="-10236"/>
                    <a:pt x="-503" y="-10281"/>
                    <a:pt x="-503" y="29105"/>
                  </a:cubicBezTo>
                  <a:cubicBezTo>
                    <a:pt x="-503" y="68491"/>
                    <a:pt x="60613" y="68491"/>
                    <a:pt x="60613" y="2910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BA753D6-028A-479F-ACF5-2439183546BB}"/>
                </a:ext>
              </a:extLst>
            </p:cNvPr>
            <p:cNvSpPr/>
            <p:nvPr/>
          </p:nvSpPr>
          <p:spPr>
            <a:xfrm>
              <a:off x="11559200" y="6169717"/>
              <a:ext cx="63987" cy="63965"/>
            </a:xfrm>
            <a:custGeom>
              <a:avLst/>
              <a:gdLst>
                <a:gd name="connsiteX0" fmla="*/ 54579 w 63987"/>
                <a:gd name="connsiteY0" fmla="*/ 11383 h 63965"/>
                <a:gd name="connsiteX1" fmla="*/ 51663 w 63987"/>
                <a:gd name="connsiteY1" fmla="*/ 8488 h 63965"/>
                <a:gd name="connsiteX2" fmla="*/ 30066 w 63987"/>
                <a:gd name="connsiteY2" fmla="*/ -418 h 63965"/>
                <a:gd name="connsiteX3" fmla="*/ -503 w 63987"/>
                <a:gd name="connsiteY3" fmla="*/ 30129 h 63965"/>
                <a:gd name="connsiteX4" fmla="*/ 8403 w 63987"/>
                <a:gd name="connsiteY4" fmla="*/ 51748 h 63965"/>
                <a:gd name="connsiteX5" fmla="*/ 11320 w 63987"/>
                <a:gd name="connsiteY5" fmla="*/ 54642 h 63965"/>
                <a:gd name="connsiteX6" fmla="*/ 32938 w 63987"/>
                <a:gd name="connsiteY6" fmla="*/ 63548 h 63965"/>
                <a:gd name="connsiteX7" fmla="*/ 63485 w 63987"/>
                <a:gd name="connsiteY7" fmla="*/ 33001 h 63965"/>
                <a:gd name="connsiteX8" fmla="*/ 54579 w 63987"/>
                <a:gd name="connsiteY8" fmla="*/ 11383 h 6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87" h="63965">
                  <a:moveTo>
                    <a:pt x="54579" y="11383"/>
                  </a:moveTo>
                  <a:lnTo>
                    <a:pt x="51663" y="8488"/>
                  </a:lnTo>
                  <a:cubicBezTo>
                    <a:pt x="45874" y="2860"/>
                    <a:pt x="38148" y="-329"/>
                    <a:pt x="30066" y="-418"/>
                  </a:cubicBezTo>
                  <a:cubicBezTo>
                    <a:pt x="13190" y="-418"/>
                    <a:pt x="-481" y="13255"/>
                    <a:pt x="-503" y="30129"/>
                  </a:cubicBezTo>
                  <a:cubicBezTo>
                    <a:pt x="-369" y="38200"/>
                    <a:pt x="2814" y="45921"/>
                    <a:pt x="8403" y="51748"/>
                  </a:cubicBezTo>
                  <a:lnTo>
                    <a:pt x="11320" y="54642"/>
                  </a:lnTo>
                  <a:cubicBezTo>
                    <a:pt x="17108" y="60271"/>
                    <a:pt x="24856" y="63459"/>
                    <a:pt x="32938" y="63548"/>
                  </a:cubicBezTo>
                  <a:cubicBezTo>
                    <a:pt x="49815" y="63535"/>
                    <a:pt x="63463" y="49867"/>
                    <a:pt x="63485" y="33001"/>
                  </a:cubicBezTo>
                  <a:cubicBezTo>
                    <a:pt x="63374" y="24926"/>
                    <a:pt x="60190" y="17198"/>
                    <a:pt x="54579" y="1138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95DD64-12AD-4547-8592-003800D65E53}"/>
                </a:ext>
              </a:extLst>
            </p:cNvPr>
            <p:cNvSpPr/>
            <p:nvPr/>
          </p:nvSpPr>
          <p:spPr>
            <a:xfrm>
              <a:off x="11589813" y="6280260"/>
              <a:ext cx="63987" cy="63965"/>
            </a:xfrm>
            <a:custGeom>
              <a:avLst/>
              <a:gdLst>
                <a:gd name="connsiteX0" fmla="*/ 8403 w 63987"/>
                <a:gd name="connsiteY0" fmla="*/ 51748 h 63965"/>
                <a:gd name="connsiteX1" fmla="*/ 11320 w 63987"/>
                <a:gd name="connsiteY1" fmla="*/ 54642 h 63965"/>
                <a:gd name="connsiteX2" fmla="*/ 32916 w 63987"/>
                <a:gd name="connsiteY2" fmla="*/ 63548 h 63965"/>
                <a:gd name="connsiteX3" fmla="*/ 63485 w 63987"/>
                <a:gd name="connsiteY3" fmla="*/ 33001 h 63965"/>
                <a:gd name="connsiteX4" fmla="*/ 54579 w 63987"/>
                <a:gd name="connsiteY4" fmla="*/ 11383 h 63965"/>
                <a:gd name="connsiteX5" fmla="*/ 51663 w 63987"/>
                <a:gd name="connsiteY5" fmla="*/ 8488 h 63965"/>
                <a:gd name="connsiteX6" fmla="*/ 30066 w 63987"/>
                <a:gd name="connsiteY6" fmla="*/ -418 h 63965"/>
                <a:gd name="connsiteX7" fmla="*/ -503 w 63987"/>
                <a:gd name="connsiteY7" fmla="*/ 30129 h 63965"/>
                <a:gd name="connsiteX8" fmla="*/ 8403 w 63987"/>
                <a:gd name="connsiteY8" fmla="*/ 51748 h 6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87" h="63965">
                  <a:moveTo>
                    <a:pt x="8403" y="51748"/>
                  </a:moveTo>
                  <a:lnTo>
                    <a:pt x="11320" y="54642"/>
                  </a:lnTo>
                  <a:cubicBezTo>
                    <a:pt x="17108" y="60271"/>
                    <a:pt x="24834" y="63459"/>
                    <a:pt x="32916" y="63548"/>
                  </a:cubicBezTo>
                  <a:cubicBezTo>
                    <a:pt x="49793" y="63548"/>
                    <a:pt x="63463" y="49876"/>
                    <a:pt x="63485" y="33001"/>
                  </a:cubicBezTo>
                  <a:cubicBezTo>
                    <a:pt x="63351" y="24928"/>
                    <a:pt x="60168" y="17202"/>
                    <a:pt x="54579" y="11383"/>
                  </a:cubicBezTo>
                  <a:lnTo>
                    <a:pt x="51663" y="8488"/>
                  </a:lnTo>
                  <a:cubicBezTo>
                    <a:pt x="45874" y="2860"/>
                    <a:pt x="38148" y="-328"/>
                    <a:pt x="30066" y="-418"/>
                  </a:cubicBezTo>
                  <a:cubicBezTo>
                    <a:pt x="13190" y="-418"/>
                    <a:pt x="-481" y="13255"/>
                    <a:pt x="-503" y="30129"/>
                  </a:cubicBezTo>
                  <a:cubicBezTo>
                    <a:pt x="-392" y="38205"/>
                    <a:pt x="2792" y="45933"/>
                    <a:pt x="8403" y="5174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AC5D069-EECB-4475-B19F-12F2A3F6FF55}"/>
                </a:ext>
              </a:extLst>
            </p:cNvPr>
            <p:cNvSpPr/>
            <p:nvPr/>
          </p:nvSpPr>
          <p:spPr>
            <a:xfrm>
              <a:off x="11618958" y="6380236"/>
              <a:ext cx="61115" cy="59062"/>
            </a:xfrm>
            <a:custGeom>
              <a:avLst/>
              <a:gdLst>
                <a:gd name="connsiteX0" fmla="*/ 60613 w 61115"/>
                <a:gd name="connsiteY0" fmla="*/ 29097 h 59062"/>
                <a:gd name="connsiteX1" fmla="*/ -503 w 61115"/>
                <a:gd name="connsiteY1" fmla="*/ 29097 h 59062"/>
                <a:gd name="connsiteX2" fmla="*/ 60613 w 61115"/>
                <a:gd name="connsiteY2" fmla="*/ 29097 h 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2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15316AA-6F8A-488D-BAC3-18ADF8396667}"/>
                </a:ext>
              </a:extLst>
            </p:cNvPr>
            <p:cNvSpPr/>
            <p:nvPr/>
          </p:nvSpPr>
          <p:spPr>
            <a:xfrm>
              <a:off x="11633430" y="6487912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EC093F9-9DBE-4750-86F0-EE7A61CFB039}"/>
                </a:ext>
              </a:extLst>
            </p:cNvPr>
            <p:cNvSpPr/>
            <p:nvPr/>
          </p:nvSpPr>
          <p:spPr>
            <a:xfrm>
              <a:off x="11643602" y="6571292"/>
              <a:ext cx="63990" cy="64002"/>
            </a:xfrm>
            <a:custGeom>
              <a:avLst/>
              <a:gdLst>
                <a:gd name="connsiteX0" fmla="*/ 51665 w 63990"/>
                <a:gd name="connsiteY0" fmla="*/ 54651 h 64002"/>
                <a:gd name="connsiteX1" fmla="*/ 54582 w 63990"/>
                <a:gd name="connsiteY1" fmla="*/ 51734 h 64002"/>
                <a:gd name="connsiteX2" fmla="*/ 63488 w 63990"/>
                <a:gd name="connsiteY2" fmla="*/ 30115 h 64002"/>
                <a:gd name="connsiteX3" fmla="*/ 54582 w 63990"/>
                <a:gd name="connsiteY3" fmla="*/ 8519 h 64002"/>
                <a:gd name="connsiteX4" fmla="*/ 32963 w 63990"/>
                <a:gd name="connsiteY4" fmla="*/ -387 h 64002"/>
                <a:gd name="connsiteX5" fmla="*/ 11367 w 63990"/>
                <a:gd name="connsiteY5" fmla="*/ 8519 h 64002"/>
                <a:gd name="connsiteX6" fmla="*/ 8450 w 63990"/>
                <a:gd name="connsiteY6" fmla="*/ 11436 h 64002"/>
                <a:gd name="connsiteX7" fmla="*/ 8428 w 63990"/>
                <a:gd name="connsiteY7" fmla="*/ 54635 h 64002"/>
                <a:gd name="connsiteX8" fmla="*/ 8450 w 63990"/>
                <a:gd name="connsiteY8" fmla="*/ 54651 h 64002"/>
                <a:gd name="connsiteX9" fmla="*/ 30069 w 63990"/>
                <a:gd name="connsiteY9" fmla="*/ 63557 h 64002"/>
                <a:gd name="connsiteX10" fmla="*/ 51665 w 63990"/>
                <a:gd name="connsiteY10" fmla="*/ 54651 h 6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90" h="64002">
                  <a:moveTo>
                    <a:pt x="51665" y="54651"/>
                  </a:moveTo>
                  <a:lnTo>
                    <a:pt x="54582" y="51734"/>
                  </a:lnTo>
                  <a:cubicBezTo>
                    <a:pt x="60215" y="45934"/>
                    <a:pt x="63398" y="38195"/>
                    <a:pt x="63488" y="30115"/>
                  </a:cubicBezTo>
                  <a:cubicBezTo>
                    <a:pt x="63421" y="22033"/>
                    <a:pt x="60237" y="14292"/>
                    <a:pt x="54582" y="8519"/>
                  </a:cubicBezTo>
                  <a:cubicBezTo>
                    <a:pt x="48749" y="3175"/>
                    <a:pt x="41223" y="-810"/>
                    <a:pt x="32963" y="-387"/>
                  </a:cubicBezTo>
                  <a:cubicBezTo>
                    <a:pt x="24903" y="-269"/>
                    <a:pt x="17178" y="2915"/>
                    <a:pt x="11367" y="8519"/>
                  </a:cubicBezTo>
                  <a:cubicBezTo>
                    <a:pt x="10387" y="9476"/>
                    <a:pt x="9407" y="10456"/>
                    <a:pt x="8450" y="11436"/>
                  </a:cubicBezTo>
                  <a:cubicBezTo>
                    <a:pt x="-3484" y="23360"/>
                    <a:pt x="-3484" y="42701"/>
                    <a:pt x="8428" y="54635"/>
                  </a:cubicBezTo>
                  <a:cubicBezTo>
                    <a:pt x="8450" y="54640"/>
                    <a:pt x="8450" y="54646"/>
                    <a:pt x="8450" y="54651"/>
                  </a:cubicBezTo>
                  <a:cubicBezTo>
                    <a:pt x="14283" y="59994"/>
                    <a:pt x="21809" y="63957"/>
                    <a:pt x="30069" y="63557"/>
                  </a:cubicBezTo>
                  <a:cubicBezTo>
                    <a:pt x="38128" y="63419"/>
                    <a:pt x="45854" y="60237"/>
                    <a:pt x="51665" y="5465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A13A751-5D44-4F3D-A4D5-20934F188A57}"/>
                </a:ext>
              </a:extLst>
            </p:cNvPr>
            <p:cNvSpPr/>
            <p:nvPr/>
          </p:nvSpPr>
          <p:spPr>
            <a:xfrm>
              <a:off x="11655316" y="6676121"/>
              <a:ext cx="63921" cy="61026"/>
            </a:xfrm>
            <a:custGeom>
              <a:avLst/>
              <a:gdLst>
                <a:gd name="connsiteX0" fmla="*/ 29999 w 63921"/>
                <a:gd name="connsiteY0" fmla="*/ 60609 h 61026"/>
                <a:gd name="connsiteX1" fmla="*/ 32916 w 63921"/>
                <a:gd name="connsiteY1" fmla="*/ 60609 h 61026"/>
                <a:gd name="connsiteX2" fmla="*/ 54512 w 63921"/>
                <a:gd name="connsiteY2" fmla="*/ 51703 h 61026"/>
                <a:gd name="connsiteX3" fmla="*/ 63418 w 63921"/>
                <a:gd name="connsiteY3" fmla="*/ 30107 h 61026"/>
                <a:gd name="connsiteX4" fmla="*/ 54512 w 63921"/>
                <a:gd name="connsiteY4" fmla="*/ 8488 h 61026"/>
                <a:gd name="connsiteX5" fmla="*/ 32916 w 63921"/>
                <a:gd name="connsiteY5" fmla="*/ -418 h 61026"/>
                <a:gd name="connsiteX6" fmla="*/ 29999 w 63921"/>
                <a:gd name="connsiteY6" fmla="*/ -418 h 61026"/>
                <a:gd name="connsiteX7" fmla="*/ 8403 w 63921"/>
                <a:gd name="connsiteY7" fmla="*/ 8488 h 61026"/>
                <a:gd name="connsiteX8" fmla="*/ -503 w 63921"/>
                <a:gd name="connsiteY8" fmla="*/ 30107 h 61026"/>
                <a:gd name="connsiteX9" fmla="*/ 8403 w 63921"/>
                <a:gd name="connsiteY9" fmla="*/ 51703 h 61026"/>
                <a:gd name="connsiteX10" fmla="*/ 29999 w 63921"/>
                <a:gd name="connsiteY10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21" h="61026">
                  <a:moveTo>
                    <a:pt x="29999" y="60609"/>
                  </a:moveTo>
                  <a:lnTo>
                    <a:pt x="32916" y="60609"/>
                  </a:lnTo>
                  <a:cubicBezTo>
                    <a:pt x="40998" y="60520"/>
                    <a:pt x="48724" y="57336"/>
                    <a:pt x="54512" y="51703"/>
                  </a:cubicBezTo>
                  <a:cubicBezTo>
                    <a:pt x="59923" y="45781"/>
                    <a:pt x="63084" y="38122"/>
                    <a:pt x="63418" y="30107"/>
                  </a:cubicBezTo>
                  <a:cubicBezTo>
                    <a:pt x="63396" y="22025"/>
                    <a:pt x="60190" y="14255"/>
                    <a:pt x="54512" y="8488"/>
                  </a:cubicBezTo>
                  <a:cubicBezTo>
                    <a:pt x="48701" y="2891"/>
                    <a:pt x="40976" y="-293"/>
                    <a:pt x="32916" y="-418"/>
                  </a:cubicBezTo>
                  <a:lnTo>
                    <a:pt x="29999" y="-418"/>
                  </a:lnTo>
                  <a:cubicBezTo>
                    <a:pt x="21917" y="-333"/>
                    <a:pt x="14191" y="2855"/>
                    <a:pt x="8403" y="8488"/>
                  </a:cubicBezTo>
                  <a:cubicBezTo>
                    <a:pt x="2970" y="14410"/>
                    <a:pt x="-191" y="22069"/>
                    <a:pt x="-503" y="30107"/>
                  </a:cubicBezTo>
                  <a:cubicBezTo>
                    <a:pt x="-147" y="38011"/>
                    <a:pt x="2436" y="46204"/>
                    <a:pt x="8403" y="51703"/>
                  </a:cubicBezTo>
                  <a:cubicBezTo>
                    <a:pt x="14214" y="57314"/>
                    <a:pt x="21917" y="60498"/>
                    <a:pt x="29999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4498B64-383F-4B8B-81BC-3163702DCFDD}"/>
                </a:ext>
              </a:extLst>
            </p:cNvPr>
            <p:cNvSpPr/>
            <p:nvPr/>
          </p:nvSpPr>
          <p:spPr>
            <a:xfrm>
              <a:off x="11662529" y="676438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1D0BB94-1C96-4CFB-9959-EEBB724B520B}"/>
                </a:ext>
              </a:extLst>
            </p:cNvPr>
            <p:cNvSpPr/>
            <p:nvPr/>
          </p:nvSpPr>
          <p:spPr>
            <a:xfrm>
              <a:off x="9203401" y="673528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FA29182-C92A-41AA-BF72-B622891B96BD}"/>
                </a:ext>
              </a:extLst>
            </p:cNvPr>
            <p:cNvSpPr/>
            <p:nvPr/>
          </p:nvSpPr>
          <p:spPr>
            <a:xfrm>
              <a:off x="9223862" y="6646977"/>
              <a:ext cx="61026" cy="63943"/>
            </a:xfrm>
            <a:custGeom>
              <a:avLst/>
              <a:gdLst>
                <a:gd name="connsiteX0" fmla="*/ 60524 w 61026"/>
                <a:gd name="connsiteY0" fmla="*/ 33001 h 63943"/>
                <a:gd name="connsiteX1" fmla="*/ 60524 w 61026"/>
                <a:gd name="connsiteY1" fmla="*/ 30107 h 63943"/>
                <a:gd name="connsiteX2" fmla="*/ 51618 w 61026"/>
                <a:gd name="connsiteY2" fmla="*/ 8488 h 63943"/>
                <a:gd name="connsiteX3" fmla="*/ 29999 w 61026"/>
                <a:gd name="connsiteY3" fmla="*/ -418 h 63943"/>
                <a:gd name="connsiteX4" fmla="*/ 8403 w 61026"/>
                <a:gd name="connsiteY4" fmla="*/ 8488 h 63943"/>
                <a:gd name="connsiteX5" fmla="*/ -503 w 61026"/>
                <a:gd name="connsiteY5" fmla="*/ 30107 h 63943"/>
                <a:gd name="connsiteX6" fmla="*/ -503 w 61026"/>
                <a:gd name="connsiteY6" fmla="*/ 33001 h 63943"/>
                <a:gd name="connsiteX7" fmla="*/ 8403 w 61026"/>
                <a:gd name="connsiteY7" fmla="*/ 54620 h 63943"/>
                <a:gd name="connsiteX8" fmla="*/ 29999 w 61026"/>
                <a:gd name="connsiteY8" fmla="*/ 63526 h 63943"/>
                <a:gd name="connsiteX9" fmla="*/ 51618 w 61026"/>
                <a:gd name="connsiteY9" fmla="*/ 54620 h 63943"/>
                <a:gd name="connsiteX10" fmla="*/ 60524 w 61026"/>
                <a:gd name="connsiteY10" fmla="*/ 33001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43">
                  <a:moveTo>
                    <a:pt x="60524" y="33001"/>
                  </a:moveTo>
                  <a:lnTo>
                    <a:pt x="60524" y="30107"/>
                  </a:lnTo>
                  <a:cubicBezTo>
                    <a:pt x="60435" y="22027"/>
                    <a:pt x="57246" y="14288"/>
                    <a:pt x="51618" y="8488"/>
                  </a:cubicBezTo>
                  <a:cubicBezTo>
                    <a:pt x="45693" y="3056"/>
                    <a:pt x="38032" y="-99"/>
                    <a:pt x="29999" y="-418"/>
                  </a:cubicBezTo>
                  <a:cubicBezTo>
                    <a:pt x="22095" y="-61"/>
                    <a:pt x="13902" y="2544"/>
                    <a:pt x="8403" y="8488"/>
                  </a:cubicBezTo>
                  <a:cubicBezTo>
                    <a:pt x="2792" y="14299"/>
                    <a:pt x="-392" y="22029"/>
                    <a:pt x="-503" y="30107"/>
                  </a:cubicBezTo>
                  <a:lnTo>
                    <a:pt x="-503" y="33001"/>
                  </a:lnTo>
                  <a:cubicBezTo>
                    <a:pt x="-414" y="41083"/>
                    <a:pt x="2774" y="48831"/>
                    <a:pt x="8403" y="54620"/>
                  </a:cubicBezTo>
                  <a:cubicBezTo>
                    <a:pt x="14323" y="60053"/>
                    <a:pt x="21975" y="63214"/>
                    <a:pt x="29999" y="63526"/>
                  </a:cubicBezTo>
                  <a:cubicBezTo>
                    <a:pt x="37903" y="63170"/>
                    <a:pt x="46119" y="60565"/>
                    <a:pt x="51618" y="54620"/>
                  </a:cubicBezTo>
                  <a:cubicBezTo>
                    <a:pt x="57222" y="48809"/>
                    <a:pt x="60404" y="41083"/>
                    <a:pt x="60524" y="3300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5B0EBB3-F845-40AA-97D0-6FB58CC3297F}"/>
                </a:ext>
              </a:extLst>
            </p:cNvPr>
            <p:cNvSpPr/>
            <p:nvPr/>
          </p:nvSpPr>
          <p:spPr>
            <a:xfrm>
              <a:off x="9247151" y="6559678"/>
              <a:ext cx="61026" cy="63943"/>
            </a:xfrm>
            <a:custGeom>
              <a:avLst/>
              <a:gdLst>
                <a:gd name="connsiteX0" fmla="*/ 60524 w 61026"/>
                <a:gd name="connsiteY0" fmla="*/ 33001 h 63943"/>
                <a:gd name="connsiteX1" fmla="*/ 60524 w 61026"/>
                <a:gd name="connsiteY1" fmla="*/ 30085 h 63943"/>
                <a:gd name="connsiteX2" fmla="*/ 51618 w 61026"/>
                <a:gd name="connsiteY2" fmla="*/ 8488 h 63943"/>
                <a:gd name="connsiteX3" fmla="*/ 29999 w 61026"/>
                <a:gd name="connsiteY3" fmla="*/ -418 h 63943"/>
                <a:gd name="connsiteX4" fmla="*/ 8403 w 61026"/>
                <a:gd name="connsiteY4" fmla="*/ 8488 h 63943"/>
                <a:gd name="connsiteX5" fmla="*/ -503 w 61026"/>
                <a:gd name="connsiteY5" fmla="*/ 30085 h 63943"/>
                <a:gd name="connsiteX6" fmla="*/ -503 w 61026"/>
                <a:gd name="connsiteY6" fmla="*/ 33001 h 63943"/>
                <a:gd name="connsiteX7" fmla="*/ 8403 w 61026"/>
                <a:gd name="connsiteY7" fmla="*/ 54620 h 63943"/>
                <a:gd name="connsiteX8" fmla="*/ 29999 w 61026"/>
                <a:gd name="connsiteY8" fmla="*/ 63526 h 63943"/>
                <a:gd name="connsiteX9" fmla="*/ 51618 w 61026"/>
                <a:gd name="connsiteY9" fmla="*/ 54620 h 63943"/>
                <a:gd name="connsiteX10" fmla="*/ 60524 w 61026"/>
                <a:gd name="connsiteY10" fmla="*/ 33001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43">
                  <a:moveTo>
                    <a:pt x="60524" y="33001"/>
                  </a:moveTo>
                  <a:lnTo>
                    <a:pt x="60524" y="30085"/>
                  </a:lnTo>
                  <a:cubicBezTo>
                    <a:pt x="60430" y="22012"/>
                    <a:pt x="57242" y="14281"/>
                    <a:pt x="51618" y="8488"/>
                  </a:cubicBezTo>
                  <a:cubicBezTo>
                    <a:pt x="45691" y="3056"/>
                    <a:pt x="38032" y="-99"/>
                    <a:pt x="29999" y="-418"/>
                  </a:cubicBezTo>
                  <a:cubicBezTo>
                    <a:pt x="22095" y="-61"/>
                    <a:pt x="13902" y="2521"/>
                    <a:pt x="8403" y="8488"/>
                  </a:cubicBezTo>
                  <a:cubicBezTo>
                    <a:pt x="2797" y="14293"/>
                    <a:pt x="-390" y="22016"/>
                    <a:pt x="-503" y="30085"/>
                  </a:cubicBezTo>
                  <a:lnTo>
                    <a:pt x="-503" y="33001"/>
                  </a:lnTo>
                  <a:cubicBezTo>
                    <a:pt x="-414" y="41083"/>
                    <a:pt x="2774" y="48820"/>
                    <a:pt x="8403" y="54620"/>
                  </a:cubicBezTo>
                  <a:cubicBezTo>
                    <a:pt x="14332" y="60035"/>
                    <a:pt x="21977" y="63188"/>
                    <a:pt x="29999" y="63526"/>
                  </a:cubicBezTo>
                  <a:cubicBezTo>
                    <a:pt x="38092" y="63495"/>
                    <a:pt x="45852" y="60298"/>
                    <a:pt x="51618" y="54620"/>
                  </a:cubicBezTo>
                  <a:cubicBezTo>
                    <a:pt x="57222" y="48805"/>
                    <a:pt x="60404" y="41077"/>
                    <a:pt x="60524" y="3300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75A65A6-F1A5-4A4F-AD3F-A0D8FC9A7606}"/>
                </a:ext>
              </a:extLst>
            </p:cNvPr>
            <p:cNvSpPr/>
            <p:nvPr/>
          </p:nvSpPr>
          <p:spPr>
            <a:xfrm>
              <a:off x="9273244" y="6461723"/>
              <a:ext cx="61115" cy="59061"/>
            </a:xfrm>
            <a:custGeom>
              <a:avLst/>
              <a:gdLst>
                <a:gd name="connsiteX0" fmla="*/ 60613 w 61115"/>
                <a:gd name="connsiteY0" fmla="*/ 29097 h 59061"/>
                <a:gd name="connsiteX1" fmla="*/ -503 w 61115"/>
                <a:gd name="connsiteY1" fmla="*/ 29097 h 59061"/>
                <a:gd name="connsiteX2" fmla="*/ 60613 w 61115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D41B4AE-5C97-4F98-9321-DD21F2945A69}"/>
                </a:ext>
              </a:extLst>
            </p:cNvPr>
            <p:cNvSpPr/>
            <p:nvPr/>
          </p:nvSpPr>
          <p:spPr>
            <a:xfrm>
              <a:off x="9302433" y="6373437"/>
              <a:ext cx="61026" cy="66837"/>
            </a:xfrm>
            <a:custGeom>
              <a:avLst/>
              <a:gdLst>
                <a:gd name="connsiteX0" fmla="*/ 60524 w 61026"/>
                <a:gd name="connsiteY0" fmla="*/ 35896 h 66837"/>
                <a:gd name="connsiteX1" fmla="*/ 60524 w 61026"/>
                <a:gd name="connsiteY1" fmla="*/ 30085 h 66837"/>
                <a:gd name="connsiteX2" fmla="*/ 51618 w 61026"/>
                <a:gd name="connsiteY2" fmla="*/ 8488 h 66837"/>
                <a:gd name="connsiteX3" fmla="*/ 30021 w 61026"/>
                <a:gd name="connsiteY3" fmla="*/ -418 h 66837"/>
                <a:gd name="connsiteX4" fmla="*/ 8403 w 61026"/>
                <a:gd name="connsiteY4" fmla="*/ 8488 h 66837"/>
                <a:gd name="connsiteX5" fmla="*/ -503 w 61026"/>
                <a:gd name="connsiteY5" fmla="*/ 30085 h 66837"/>
                <a:gd name="connsiteX6" fmla="*/ -503 w 61026"/>
                <a:gd name="connsiteY6" fmla="*/ 35896 h 66837"/>
                <a:gd name="connsiteX7" fmla="*/ 8403 w 61026"/>
                <a:gd name="connsiteY7" fmla="*/ 57514 h 66837"/>
                <a:gd name="connsiteX8" fmla="*/ 30021 w 61026"/>
                <a:gd name="connsiteY8" fmla="*/ 66420 h 66837"/>
                <a:gd name="connsiteX9" fmla="*/ 51618 w 61026"/>
                <a:gd name="connsiteY9" fmla="*/ 57514 h 66837"/>
                <a:gd name="connsiteX10" fmla="*/ 60524 w 61026"/>
                <a:gd name="connsiteY10" fmla="*/ 35896 h 66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6837">
                  <a:moveTo>
                    <a:pt x="60524" y="35896"/>
                  </a:moveTo>
                  <a:lnTo>
                    <a:pt x="60524" y="30085"/>
                  </a:lnTo>
                  <a:cubicBezTo>
                    <a:pt x="60439" y="22009"/>
                    <a:pt x="57251" y="14277"/>
                    <a:pt x="51618" y="8488"/>
                  </a:cubicBezTo>
                  <a:cubicBezTo>
                    <a:pt x="45698" y="3060"/>
                    <a:pt x="38046" y="-95"/>
                    <a:pt x="30021" y="-418"/>
                  </a:cubicBezTo>
                  <a:cubicBezTo>
                    <a:pt x="21924" y="-406"/>
                    <a:pt x="14158" y="2793"/>
                    <a:pt x="8403" y="8488"/>
                  </a:cubicBezTo>
                  <a:cubicBezTo>
                    <a:pt x="2797" y="14293"/>
                    <a:pt x="-387" y="22016"/>
                    <a:pt x="-503" y="30085"/>
                  </a:cubicBezTo>
                  <a:lnTo>
                    <a:pt x="-503" y="35896"/>
                  </a:lnTo>
                  <a:cubicBezTo>
                    <a:pt x="-414" y="43978"/>
                    <a:pt x="2774" y="51715"/>
                    <a:pt x="8403" y="57514"/>
                  </a:cubicBezTo>
                  <a:cubicBezTo>
                    <a:pt x="14330" y="62947"/>
                    <a:pt x="21988" y="66102"/>
                    <a:pt x="30021" y="66420"/>
                  </a:cubicBezTo>
                  <a:cubicBezTo>
                    <a:pt x="37903" y="66064"/>
                    <a:pt x="46119" y="63459"/>
                    <a:pt x="51618" y="57514"/>
                  </a:cubicBezTo>
                  <a:cubicBezTo>
                    <a:pt x="57222" y="51699"/>
                    <a:pt x="60403" y="43971"/>
                    <a:pt x="60524" y="35896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11E6439-F24F-4E3E-809F-7718D89F11FF}"/>
                </a:ext>
              </a:extLst>
            </p:cNvPr>
            <p:cNvSpPr/>
            <p:nvPr/>
          </p:nvSpPr>
          <p:spPr>
            <a:xfrm>
              <a:off x="9343088" y="629293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BA0F8E9-4B7B-45A7-8223-71686724E3BF}"/>
                </a:ext>
              </a:extLst>
            </p:cNvPr>
            <p:cNvSpPr/>
            <p:nvPr/>
          </p:nvSpPr>
          <p:spPr>
            <a:xfrm>
              <a:off x="9383832" y="6217266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81652A4-671B-48D9-A238-B1CE89F743A4}"/>
                </a:ext>
              </a:extLst>
            </p:cNvPr>
            <p:cNvSpPr/>
            <p:nvPr/>
          </p:nvSpPr>
          <p:spPr>
            <a:xfrm>
              <a:off x="9424687" y="6140567"/>
              <a:ext cx="63876" cy="64002"/>
            </a:xfrm>
            <a:custGeom>
              <a:avLst/>
              <a:gdLst>
                <a:gd name="connsiteX0" fmla="*/ 51551 w 63876"/>
                <a:gd name="connsiteY0" fmla="*/ 54648 h 64002"/>
                <a:gd name="connsiteX1" fmla="*/ 54468 w 63876"/>
                <a:gd name="connsiteY1" fmla="*/ 51731 h 64002"/>
                <a:gd name="connsiteX2" fmla="*/ 63374 w 63876"/>
                <a:gd name="connsiteY2" fmla="*/ 30135 h 64002"/>
                <a:gd name="connsiteX3" fmla="*/ 54468 w 63876"/>
                <a:gd name="connsiteY3" fmla="*/ 8516 h 64002"/>
                <a:gd name="connsiteX4" fmla="*/ 32849 w 63876"/>
                <a:gd name="connsiteY4" fmla="*/ -390 h 64002"/>
                <a:gd name="connsiteX5" fmla="*/ 11253 w 63876"/>
                <a:gd name="connsiteY5" fmla="*/ 8516 h 64002"/>
                <a:gd name="connsiteX6" fmla="*/ 8403 w 63876"/>
                <a:gd name="connsiteY6" fmla="*/ 11433 h 64002"/>
                <a:gd name="connsiteX7" fmla="*/ -503 w 63876"/>
                <a:gd name="connsiteY7" fmla="*/ 33052 h 64002"/>
                <a:gd name="connsiteX8" fmla="*/ 8403 w 63876"/>
                <a:gd name="connsiteY8" fmla="*/ 54648 h 64002"/>
                <a:gd name="connsiteX9" fmla="*/ 29999 w 63876"/>
                <a:gd name="connsiteY9" fmla="*/ 63554 h 64002"/>
                <a:gd name="connsiteX10" fmla="*/ 51618 w 63876"/>
                <a:gd name="connsiteY10" fmla="*/ 54648 h 6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876" h="64002">
                  <a:moveTo>
                    <a:pt x="51551" y="54648"/>
                  </a:moveTo>
                  <a:lnTo>
                    <a:pt x="54468" y="51731"/>
                  </a:lnTo>
                  <a:cubicBezTo>
                    <a:pt x="60087" y="45936"/>
                    <a:pt x="63273" y="38208"/>
                    <a:pt x="63374" y="30135"/>
                  </a:cubicBezTo>
                  <a:cubicBezTo>
                    <a:pt x="63322" y="22046"/>
                    <a:pt x="60130" y="14294"/>
                    <a:pt x="54468" y="8516"/>
                  </a:cubicBezTo>
                  <a:cubicBezTo>
                    <a:pt x="48635" y="3173"/>
                    <a:pt x="40998" y="-790"/>
                    <a:pt x="32849" y="-390"/>
                  </a:cubicBezTo>
                  <a:cubicBezTo>
                    <a:pt x="24785" y="-254"/>
                    <a:pt x="17068" y="2928"/>
                    <a:pt x="11253" y="8516"/>
                  </a:cubicBezTo>
                  <a:lnTo>
                    <a:pt x="8403" y="11433"/>
                  </a:lnTo>
                  <a:cubicBezTo>
                    <a:pt x="2774" y="17233"/>
                    <a:pt x="-414" y="24970"/>
                    <a:pt x="-503" y="33052"/>
                  </a:cubicBezTo>
                  <a:cubicBezTo>
                    <a:pt x="-445" y="41134"/>
                    <a:pt x="2748" y="48875"/>
                    <a:pt x="8403" y="54648"/>
                  </a:cubicBezTo>
                  <a:cubicBezTo>
                    <a:pt x="14214" y="59991"/>
                    <a:pt x="21761" y="63977"/>
                    <a:pt x="29999" y="63554"/>
                  </a:cubicBezTo>
                  <a:cubicBezTo>
                    <a:pt x="38075" y="63438"/>
                    <a:pt x="45805" y="60254"/>
                    <a:pt x="51618" y="5464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E2EDB9B-3D68-4797-9AE4-97DB5D125A8D}"/>
                </a:ext>
              </a:extLst>
            </p:cNvPr>
            <p:cNvSpPr/>
            <p:nvPr/>
          </p:nvSpPr>
          <p:spPr>
            <a:xfrm>
              <a:off x="9482775" y="6068845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07D477D-340B-4D59-B43F-D08A702EA875}"/>
                </a:ext>
              </a:extLst>
            </p:cNvPr>
            <p:cNvSpPr/>
            <p:nvPr/>
          </p:nvSpPr>
          <p:spPr>
            <a:xfrm>
              <a:off x="9555535" y="5996085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3ECF83E-6859-4B90-B7A7-40660F79C0ED}"/>
                </a:ext>
              </a:extLst>
            </p:cNvPr>
            <p:cNvSpPr/>
            <p:nvPr/>
          </p:nvSpPr>
          <p:spPr>
            <a:xfrm>
              <a:off x="9619612" y="593788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3816971-6CAD-43C8-9834-C362026B2763}"/>
                </a:ext>
              </a:extLst>
            </p:cNvPr>
            <p:cNvSpPr/>
            <p:nvPr/>
          </p:nvSpPr>
          <p:spPr>
            <a:xfrm>
              <a:off x="9698139" y="587968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00228FE-12D7-4E85-9CAF-D23FCFC45500}"/>
                </a:ext>
              </a:extLst>
            </p:cNvPr>
            <p:cNvSpPr/>
            <p:nvPr/>
          </p:nvSpPr>
          <p:spPr>
            <a:xfrm>
              <a:off x="9785438" y="5833115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7800F92-00CD-4A17-9C14-8CD0DD2FD564}"/>
                </a:ext>
              </a:extLst>
            </p:cNvPr>
            <p:cNvSpPr/>
            <p:nvPr/>
          </p:nvSpPr>
          <p:spPr>
            <a:xfrm>
              <a:off x="9852365" y="5804010"/>
              <a:ext cx="61115" cy="59062"/>
            </a:xfrm>
            <a:custGeom>
              <a:avLst/>
              <a:gdLst>
                <a:gd name="connsiteX0" fmla="*/ 60613 w 61115"/>
                <a:gd name="connsiteY0" fmla="*/ 29097 h 59062"/>
                <a:gd name="connsiteX1" fmla="*/ -503 w 61115"/>
                <a:gd name="connsiteY1" fmla="*/ 29097 h 59062"/>
                <a:gd name="connsiteX2" fmla="*/ 60613 w 61115"/>
                <a:gd name="connsiteY2" fmla="*/ 29097 h 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2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063E6CB-D0AD-4F0C-8CB8-2F6E12D31958}"/>
                </a:ext>
              </a:extLst>
            </p:cNvPr>
            <p:cNvSpPr/>
            <p:nvPr/>
          </p:nvSpPr>
          <p:spPr>
            <a:xfrm>
              <a:off x="9922208" y="5771999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2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CB0F2CC-D6E8-4FBC-875D-1C63BF04AD33}"/>
                </a:ext>
              </a:extLst>
            </p:cNvPr>
            <p:cNvSpPr/>
            <p:nvPr/>
          </p:nvSpPr>
          <p:spPr>
            <a:xfrm>
              <a:off x="10003696" y="5740000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D5F5815-92AA-4C4E-920E-525E04C1DB1C}"/>
                </a:ext>
              </a:extLst>
            </p:cNvPr>
            <p:cNvSpPr/>
            <p:nvPr/>
          </p:nvSpPr>
          <p:spPr>
            <a:xfrm>
              <a:off x="10091017" y="5713794"/>
              <a:ext cx="61115" cy="59061"/>
            </a:xfrm>
            <a:custGeom>
              <a:avLst/>
              <a:gdLst>
                <a:gd name="connsiteX0" fmla="*/ 60613 w 61115"/>
                <a:gd name="connsiteY0" fmla="*/ 29097 h 59061"/>
                <a:gd name="connsiteX1" fmla="*/ -503 w 61115"/>
                <a:gd name="connsiteY1" fmla="*/ 29097 h 59061"/>
                <a:gd name="connsiteX2" fmla="*/ 60613 w 61115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5068650-8CA8-4109-A6EA-432C1C760C8C}"/>
                </a:ext>
              </a:extLst>
            </p:cNvPr>
            <p:cNvSpPr/>
            <p:nvPr/>
          </p:nvSpPr>
          <p:spPr>
            <a:xfrm>
              <a:off x="10187060" y="5692435"/>
              <a:ext cx="63999" cy="63943"/>
            </a:xfrm>
            <a:custGeom>
              <a:avLst/>
              <a:gdLst>
                <a:gd name="connsiteX0" fmla="*/ 8431 w 63999"/>
                <a:gd name="connsiteY0" fmla="*/ 51703 h 63943"/>
                <a:gd name="connsiteX1" fmla="*/ 11347 w 63999"/>
                <a:gd name="connsiteY1" fmla="*/ 54620 h 63943"/>
                <a:gd name="connsiteX2" fmla="*/ 32966 w 63999"/>
                <a:gd name="connsiteY2" fmla="*/ 63526 h 63943"/>
                <a:gd name="connsiteX3" fmla="*/ 54562 w 63999"/>
                <a:gd name="connsiteY3" fmla="*/ 54620 h 63943"/>
                <a:gd name="connsiteX4" fmla="*/ 63468 w 63999"/>
                <a:gd name="connsiteY4" fmla="*/ 33001 h 63943"/>
                <a:gd name="connsiteX5" fmla="*/ 54562 w 63999"/>
                <a:gd name="connsiteY5" fmla="*/ 11405 h 63943"/>
                <a:gd name="connsiteX6" fmla="*/ 51646 w 63999"/>
                <a:gd name="connsiteY6" fmla="*/ 8488 h 63943"/>
                <a:gd name="connsiteX7" fmla="*/ 30049 w 63999"/>
                <a:gd name="connsiteY7" fmla="*/ -418 h 63943"/>
                <a:gd name="connsiteX8" fmla="*/ 8431 w 63999"/>
                <a:gd name="connsiteY8" fmla="*/ 8488 h 63943"/>
                <a:gd name="connsiteX9" fmla="*/ -475 w 63999"/>
                <a:gd name="connsiteY9" fmla="*/ 30085 h 63943"/>
                <a:gd name="connsiteX10" fmla="*/ 8431 w 63999"/>
                <a:gd name="connsiteY10" fmla="*/ 51703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99" h="63943">
                  <a:moveTo>
                    <a:pt x="8431" y="51703"/>
                  </a:moveTo>
                  <a:lnTo>
                    <a:pt x="11347" y="54620"/>
                  </a:lnTo>
                  <a:cubicBezTo>
                    <a:pt x="17136" y="60251"/>
                    <a:pt x="24884" y="63441"/>
                    <a:pt x="32966" y="63526"/>
                  </a:cubicBezTo>
                  <a:cubicBezTo>
                    <a:pt x="41048" y="63468"/>
                    <a:pt x="48796" y="60275"/>
                    <a:pt x="54562" y="54620"/>
                  </a:cubicBezTo>
                  <a:cubicBezTo>
                    <a:pt x="59906" y="48787"/>
                    <a:pt x="63869" y="41261"/>
                    <a:pt x="63468" y="33001"/>
                  </a:cubicBezTo>
                  <a:cubicBezTo>
                    <a:pt x="63357" y="24933"/>
                    <a:pt x="60173" y="17209"/>
                    <a:pt x="54562" y="11405"/>
                  </a:cubicBezTo>
                  <a:lnTo>
                    <a:pt x="51646" y="8488"/>
                  </a:lnTo>
                  <a:cubicBezTo>
                    <a:pt x="45857" y="2860"/>
                    <a:pt x="38131" y="-329"/>
                    <a:pt x="30049" y="-418"/>
                  </a:cubicBezTo>
                  <a:cubicBezTo>
                    <a:pt x="21967" y="-366"/>
                    <a:pt x="14219" y="2826"/>
                    <a:pt x="8431" y="8488"/>
                  </a:cubicBezTo>
                  <a:cubicBezTo>
                    <a:pt x="3087" y="14321"/>
                    <a:pt x="-876" y="21847"/>
                    <a:pt x="-475" y="30085"/>
                  </a:cubicBezTo>
                  <a:cubicBezTo>
                    <a:pt x="-342" y="38156"/>
                    <a:pt x="2842" y="45879"/>
                    <a:pt x="8431" y="5170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1628F2B-ECD9-4C07-9A03-709C36C1A674}"/>
                </a:ext>
              </a:extLst>
            </p:cNvPr>
            <p:cNvSpPr/>
            <p:nvPr/>
          </p:nvSpPr>
          <p:spPr>
            <a:xfrm>
              <a:off x="10274364" y="5681784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6781170-0ABF-4277-A6E3-05B4961B92ED}"/>
                </a:ext>
              </a:extLst>
            </p:cNvPr>
            <p:cNvSpPr/>
            <p:nvPr/>
          </p:nvSpPr>
          <p:spPr>
            <a:xfrm>
              <a:off x="10355964" y="5674911"/>
              <a:ext cx="61004" cy="63944"/>
            </a:xfrm>
            <a:custGeom>
              <a:avLst/>
              <a:gdLst>
                <a:gd name="connsiteX0" fmla="*/ 60502 w 61004"/>
                <a:gd name="connsiteY0" fmla="*/ 33069 h 63944"/>
                <a:gd name="connsiteX1" fmla="*/ 60502 w 61004"/>
                <a:gd name="connsiteY1" fmla="*/ 30153 h 63944"/>
                <a:gd name="connsiteX2" fmla="*/ 51596 w 61004"/>
                <a:gd name="connsiteY2" fmla="*/ 8556 h 63944"/>
                <a:gd name="connsiteX3" fmla="*/ 41777 w 61004"/>
                <a:gd name="connsiteY3" fmla="*/ 2233 h 63944"/>
                <a:gd name="connsiteX4" fmla="*/ 29999 w 61004"/>
                <a:gd name="connsiteY4" fmla="*/ -394 h 63944"/>
                <a:gd name="connsiteX5" fmla="*/ 8403 w 61004"/>
                <a:gd name="connsiteY5" fmla="*/ 8512 h 63944"/>
                <a:gd name="connsiteX6" fmla="*/ -503 w 61004"/>
                <a:gd name="connsiteY6" fmla="*/ 30108 h 63944"/>
                <a:gd name="connsiteX7" fmla="*/ -503 w 61004"/>
                <a:gd name="connsiteY7" fmla="*/ 33025 h 63944"/>
                <a:gd name="connsiteX8" fmla="*/ 8403 w 61004"/>
                <a:gd name="connsiteY8" fmla="*/ 54621 h 63944"/>
                <a:gd name="connsiteX9" fmla="*/ 29999 w 61004"/>
                <a:gd name="connsiteY9" fmla="*/ 63527 h 63944"/>
                <a:gd name="connsiteX10" fmla="*/ 51596 w 61004"/>
                <a:gd name="connsiteY10" fmla="*/ 54621 h 63944"/>
                <a:gd name="connsiteX11" fmla="*/ 60502 w 61004"/>
                <a:gd name="connsiteY11" fmla="*/ 33025 h 6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04" h="63944">
                  <a:moveTo>
                    <a:pt x="60502" y="33069"/>
                  </a:moveTo>
                  <a:lnTo>
                    <a:pt x="60502" y="30153"/>
                  </a:lnTo>
                  <a:cubicBezTo>
                    <a:pt x="60412" y="22080"/>
                    <a:pt x="57228" y="14347"/>
                    <a:pt x="51596" y="8556"/>
                  </a:cubicBezTo>
                  <a:cubicBezTo>
                    <a:pt x="48924" y="5628"/>
                    <a:pt x="45540" y="3449"/>
                    <a:pt x="41777" y="2233"/>
                  </a:cubicBezTo>
                  <a:cubicBezTo>
                    <a:pt x="38148" y="327"/>
                    <a:pt x="34096" y="-579"/>
                    <a:pt x="29999" y="-394"/>
                  </a:cubicBezTo>
                  <a:cubicBezTo>
                    <a:pt x="22095" y="-38"/>
                    <a:pt x="13902" y="2545"/>
                    <a:pt x="8403" y="8512"/>
                  </a:cubicBezTo>
                  <a:cubicBezTo>
                    <a:pt x="2792" y="14312"/>
                    <a:pt x="-392" y="22037"/>
                    <a:pt x="-503" y="30108"/>
                  </a:cubicBezTo>
                  <a:lnTo>
                    <a:pt x="-503" y="33025"/>
                  </a:lnTo>
                  <a:cubicBezTo>
                    <a:pt x="-414" y="41100"/>
                    <a:pt x="2770" y="48830"/>
                    <a:pt x="8403" y="54621"/>
                  </a:cubicBezTo>
                  <a:cubicBezTo>
                    <a:pt x="14325" y="60058"/>
                    <a:pt x="21962" y="63215"/>
                    <a:pt x="29999" y="63527"/>
                  </a:cubicBezTo>
                  <a:cubicBezTo>
                    <a:pt x="37903" y="63171"/>
                    <a:pt x="46096" y="60588"/>
                    <a:pt x="51596" y="54621"/>
                  </a:cubicBezTo>
                  <a:cubicBezTo>
                    <a:pt x="57206" y="48819"/>
                    <a:pt x="60390" y="41096"/>
                    <a:pt x="60502" y="3302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5F4A4D9-57F0-4E28-8C07-FDC7C0DE3922}"/>
                </a:ext>
              </a:extLst>
            </p:cNvPr>
            <p:cNvSpPr/>
            <p:nvPr/>
          </p:nvSpPr>
          <p:spPr>
            <a:xfrm>
              <a:off x="10448962" y="5678884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C4571AB-E263-4972-AE15-4B3B12E26692}"/>
                </a:ext>
              </a:extLst>
            </p:cNvPr>
            <p:cNvSpPr/>
            <p:nvPr/>
          </p:nvSpPr>
          <p:spPr>
            <a:xfrm>
              <a:off x="10550822" y="5693428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D5F97CE-FE32-4F0C-8423-89A73E32A0A0}"/>
                </a:ext>
              </a:extLst>
            </p:cNvPr>
            <p:cNvSpPr/>
            <p:nvPr/>
          </p:nvSpPr>
          <p:spPr>
            <a:xfrm>
              <a:off x="10632310" y="5702164"/>
              <a:ext cx="61115" cy="59062"/>
            </a:xfrm>
            <a:custGeom>
              <a:avLst/>
              <a:gdLst>
                <a:gd name="connsiteX0" fmla="*/ 60613 w 61115"/>
                <a:gd name="connsiteY0" fmla="*/ 29105 h 59062"/>
                <a:gd name="connsiteX1" fmla="*/ -503 w 61115"/>
                <a:gd name="connsiteY1" fmla="*/ 29105 h 59062"/>
                <a:gd name="connsiteX2" fmla="*/ 60613 w 61115"/>
                <a:gd name="connsiteY2" fmla="*/ 29105 h 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2">
                  <a:moveTo>
                    <a:pt x="60613" y="29105"/>
                  </a:moveTo>
                  <a:cubicBezTo>
                    <a:pt x="60613" y="-10236"/>
                    <a:pt x="-503" y="-10281"/>
                    <a:pt x="-503" y="29105"/>
                  </a:cubicBezTo>
                  <a:cubicBezTo>
                    <a:pt x="-503" y="68491"/>
                    <a:pt x="60613" y="68491"/>
                    <a:pt x="60613" y="2910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B31B768-E03D-44DF-90D1-61A397FED611}"/>
                </a:ext>
              </a:extLst>
            </p:cNvPr>
            <p:cNvSpPr/>
            <p:nvPr/>
          </p:nvSpPr>
          <p:spPr>
            <a:xfrm>
              <a:off x="10710881" y="5716711"/>
              <a:ext cx="61116" cy="59053"/>
            </a:xfrm>
            <a:custGeom>
              <a:avLst/>
              <a:gdLst>
                <a:gd name="connsiteX0" fmla="*/ 60613 w 61116"/>
                <a:gd name="connsiteY0" fmla="*/ 29097 h 59053"/>
                <a:gd name="connsiteX1" fmla="*/ -503 w 61116"/>
                <a:gd name="connsiteY1" fmla="*/ 29097 h 59053"/>
                <a:gd name="connsiteX2" fmla="*/ 60613 w 61116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5C9AD1A-F83C-485E-9FC0-9C06EC9F7A34}"/>
                </a:ext>
              </a:extLst>
            </p:cNvPr>
            <p:cNvSpPr/>
            <p:nvPr/>
          </p:nvSpPr>
          <p:spPr>
            <a:xfrm>
              <a:off x="10812740" y="5737083"/>
              <a:ext cx="61116" cy="59053"/>
            </a:xfrm>
            <a:custGeom>
              <a:avLst/>
              <a:gdLst>
                <a:gd name="connsiteX0" fmla="*/ 60613 w 61116"/>
                <a:gd name="connsiteY0" fmla="*/ 29097 h 59053"/>
                <a:gd name="connsiteX1" fmla="*/ -503 w 61116"/>
                <a:gd name="connsiteY1" fmla="*/ 29097 h 59053"/>
                <a:gd name="connsiteX2" fmla="*/ 60613 w 61116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75AE49F-CB14-4061-9E81-D7067674F44E}"/>
                </a:ext>
              </a:extLst>
            </p:cNvPr>
            <p:cNvSpPr/>
            <p:nvPr/>
          </p:nvSpPr>
          <p:spPr>
            <a:xfrm>
              <a:off x="10905873" y="577782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55A19F2-71C6-451E-93B4-76CA84EEE0C7}"/>
                </a:ext>
              </a:extLst>
            </p:cNvPr>
            <p:cNvSpPr/>
            <p:nvPr/>
          </p:nvSpPr>
          <p:spPr>
            <a:xfrm>
              <a:off x="10975733" y="5803022"/>
              <a:ext cx="63999" cy="63943"/>
            </a:xfrm>
            <a:custGeom>
              <a:avLst/>
              <a:gdLst>
                <a:gd name="connsiteX0" fmla="*/ 8431 w 63999"/>
                <a:gd name="connsiteY0" fmla="*/ 51703 h 63943"/>
                <a:gd name="connsiteX1" fmla="*/ 11347 w 63999"/>
                <a:gd name="connsiteY1" fmla="*/ 54620 h 63943"/>
                <a:gd name="connsiteX2" fmla="*/ 32944 w 63999"/>
                <a:gd name="connsiteY2" fmla="*/ 63526 h 63943"/>
                <a:gd name="connsiteX3" fmla="*/ 54562 w 63999"/>
                <a:gd name="connsiteY3" fmla="*/ 54620 h 63943"/>
                <a:gd name="connsiteX4" fmla="*/ 63468 w 63999"/>
                <a:gd name="connsiteY4" fmla="*/ 33001 h 63943"/>
                <a:gd name="connsiteX5" fmla="*/ 54562 w 63999"/>
                <a:gd name="connsiteY5" fmla="*/ 11405 h 63943"/>
                <a:gd name="connsiteX6" fmla="*/ 51646 w 63999"/>
                <a:gd name="connsiteY6" fmla="*/ 8488 h 63943"/>
                <a:gd name="connsiteX7" fmla="*/ 30027 w 63999"/>
                <a:gd name="connsiteY7" fmla="*/ -418 h 63943"/>
                <a:gd name="connsiteX8" fmla="*/ 8431 w 63999"/>
                <a:gd name="connsiteY8" fmla="*/ 8488 h 63943"/>
                <a:gd name="connsiteX9" fmla="*/ -475 w 63999"/>
                <a:gd name="connsiteY9" fmla="*/ 30107 h 63943"/>
                <a:gd name="connsiteX10" fmla="*/ 8431 w 63999"/>
                <a:gd name="connsiteY10" fmla="*/ 51703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99" h="63943">
                  <a:moveTo>
                    <a:pt x="8431" y="51703"/>
                  </a:moveTo>
                  <a:lnTo>
                    <a:pt x="11347" y="54620"/>
                  </a:lnTo>
                  <a:cubicBezTo>
                    <a:pt x="17136" y="60242"/>
                    <a:pt x="24862" y="63430"/>
                    <a:pt x="32944" y="63526"/>
                  </a:cubicBezTo>
                  <a:cubicBezTo>
                    <a:pt x="41026" y="63475"/>
                    <a:pt x="48774" y="60282"/>
                    <a:pt x="54562" y="54620"/>
                  </a:cubicBezTo>
                  <a:cubicBezTo>
                    <a:pt x="59906" y="48787"/>
                    <a:pt x="63869" y="41150"/>
                    <a:pt x="63468" y="33001"/>
                  </a:cubicBezTo>
                  <a:cubicBezTo>
                    <a:pt x="63335" y="24937"/>
                    <a:pt x="60151" y="17222"/>
                    <a:pt x="54562" y="11405"/>
                  </a:cubicBezTo>
                  <a:lnTo>
                    <a:pt x="51646" y="8488"/>
                  </a:lnTo>
                  <a:cubicBezTo>
                    <a:pt x="45857" y="2858"/>
                    <a:pt x="38109" y="-333"/>
                    <a:pt x="30027" y="-418"/>
                  </a:cubicBezTo>
                  <a:cubicBezTo>
                    <a:pt x="21945" y="-360"/>
                    <a:pt x="14197" y="2833"/>
                    <a:pt x="8431" y="8488"/>
                  </a:cubicBezTo>
                  <a:cubicBezTo>
                    <a:pt x="3087" y="14321"/>
                    <a:pt x="-876" y="21847"/>
                    <a:pt x="-475" y="30107"/>
                  </a:cubicBezTo>
                  <a:cubicBezTo>
                    <a:pt x="-364" y="38176"/>
                    <a:pt x="2820" y="45897"/>
                    <a:pt x="8431" y="5170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55E63E5-A918-4004-B181-6CD39FD69C2B}"/>
                </a:ext>
              </a:extLst>
            </p:cNvPr>
            <p:cNvSpPr/>
            <p:nvPr/>
          </p:nvSpPr>
          <p:spPr>
            <a:xfrm>
              <a:off x="11063015" y="5865126"/>
              <a:ext cx="61116" cy="59061"/>
            </a:xfrm>
            <a:custGeom>
              <a:avLst/>
              <a:gdLst>
                <a:gd name="connsiteX0" fmla="*/ 60613 w 61116"/>
                <a:gd name="connsiteY0" fmla="*/ 29097 h 59061"/>
                <a:gd name="connsiteX1" fmla="*/ -503 w 61116"/>
                <a:gd name="connsiteY1" fmla="*/ 29097 h 59061"/>
                <a:gd name="connsiteX2" fmla="*/ 60613 w 61116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105D90C-3CAE-4D17-A457-F77943FF6389}"/>
                </a:ext>
              </a:extLst>
            </p:cNvPr>
            <p:cNvSpPr/>
            <p:nvPr/>
          </p:nvSpPr>
          <p:spPr>
            <a:xfrm>
              <a:off x="11129964" y="5900059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6E69A0B-B16B-4F46-B96D-97B0F1708F54}"/>
                </a:ext>
              </a:extLst>
            </p:cNvPr>
            <p:cNvSpPr/>
            <p:nvPr/>
          </p:nvSpPr>
          <p:spPr>
            <a:xfrm>
              <a:off x="11199808" y="596698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6CD4B5B-2161-44BA-96F0-3F0AF26651C7}"/>
                </a:ext>
              </a:extLst>
            </p:cNvPr>
            <p:cNvSpPr/>
            <p:nvPr/>
          </p:nvSpPr>
          <p:spPr>
            <a:xfrm>
              <a:off x="11263818" y="603974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74981BC-995F-4368-8AF8-554F7DD974A5}"/>
                </a:ext>
              </a:extLst>
            </p:cNvPr>
            <p:cNvSpPr/>
            <p:nvPr/>
          </p:nvSpPr>
          <p:spPr>
            <a:xfrm>
              <a:off x="11319123" y="6118317"/>
              <a:ext cx="61115" cy="59061"/>
            </a:xfrm>
            <a:custGeom>
              <a:avLst/>
              <a:gdLst>
                <a:gd name="connsiteX0" fmla="*/ 60613 w 61115"/>
                <a:gd name="connsiteY0" fmla="*/ 29097 h 59061"/>
                <a:gd name="connsiteX1" fmla="*/ -503 w 61115"/>
                <a:gd name="connsiteY1" fmla="*/ 29097 h 59061"/>
                <a:gd name="connsiteX2" fmla="*/ 60613 w 61115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86D5289-F78F-4E26-A498-D4989677A037}"/>
                </a:ext>
              </a:extLst>
            </p:cNvPr>
            <p:cNvSpPr/>
            <p:nvPr/>
          </p:nvSpPr>
          <p:spPr>
            <a:xfrm>
              <a:off x="11354078" y="6175573"/>
              <a:ext cx="63921" cy="61026"/>
            </a:xfrm>
            <a:custGeom>
              <a:avLst/>
              <a:gdLst>
                <a:gd name="connsiteX0" fmla="*/ 30022 w 63921"/>
                <a:gd name="connsiteY0" fmla="*/ 60609 h 61026"/>
                <a:gd name="connsiteX1" fmla="*/ 32916 w 63921"/>
                <a:gd name="connsiteY1" fmla="*/ 60609 h 61026"/>
                <a:gd name="connsiteX2" fmla="*/ 54513 w 63921"/>
                <a:gd name="connsiteY2" fmla="*/ 51703 h 61026"/>
                <a:gd name="connsiteX3" fmla="*/ 63418 w 63921"/>
                <a:gd name="connsiteY3" fmla="*/ 30107 h 61026"/>
                <a:gd name="connsiteX4" fmla="*/ 54513 w 63921"/>
                <a:gd name="connsiteY4" fmla="*/ 8488 h 61026"/>
                <a:gd name="connsiteX5" fmla="*/ 32916 w 63921"/>
                <a:gd name="connsiteY5" fmla="*/ -418 h 61026"/>
                <a:gd name="connsiteX6" fmla="*/ 30022 w 63921"/>
                <a:gd name="connsiteY6" fmla="*/ -418 h 61026"/>
                <a:gd name="connsiteX7" fmla="*/ 8403 w 63921"/>
                <a:gd name="connsiteY7" fmla="*/ 8488 h 61026"/>
                <a:gd name="connsiteX8" fmla="*/ -503 w 63921"/>
                <a:gd name="connsiteY8" fmla="*/ 30107 h 61026"/>
                <a:gd name="connsiteX9" fmla="*/ 8403 w 63921"/>
                <a:gd name="connsiteY9" fmla="*/ 51703 h 61026"/>
                <a:gd name="connsiteX10" fmla="*/ 30022 w 63921"/>
                <a:gd name="connsiteY10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21" h="61026">
                  <a:moveTo>
                    <a:pt x="30022" y="60609"/>
                  </a:moveTo>
                  <a:lnTo>
                    <a:pt x="32916" y="60609"/>
                  </a:lnTo>
                  <a:cubicBezTo>
                    <a:pt x="40998" y="60520"/>
                    <a:pt x="48724" y="57332"/>
                    <a:pt x="54513" y="51703"/>
                  </a:cubicBezTo>
                  <a:cubicBezTo>
                    <a:pt x="59945" y="45783"/>
                    <a:pt x="63107" y="38131"/>
                    <a:pt x="63418" y="30107"/>
                  </a:cubicBezTo>
                  <a:cubicBezTo>
                    <a:pt x="63062" y="22203"/>
                    <a:pt x="60479" y="13987"/>
                    <a:pt x="54513" y="8488"/>
                  </a:cubicBezTo>
                  <a:cubicBezTo>
                    <a:pt x="48702" y="2882"/>
                    <a:pt x="40976" y="-302"/>
                    <a:pt x="32916" y="-418"/>
                  </a:cubicBezTo>
                  <a:lnTo>
                    <a:pt x="30022" y="-418"/>
                  </a:lnTo>
                  <a:cubicBezTo>
                    <a:pt x="21940" y="-329"/>
                    <a:pt x="14192" y="2860"/>
                    <a:pt x="8403" y="8488"/>
                  </a:cubicBezTo>
                  <a:cubicBezTo>
                    <a:pt x="2970" y="14419"/>
                    <a:pt x="-169" y="22076"/>
                    <a:pt x="-503" y="30107"/>
                  </a:cubicBezTo>
                  <a:cubicBezTo>
                    <a:pt x="-481" y="38196"/>
                    <a:pt x="2725" y="45952"/>
                    <a:pt x="8403" y="51703"/>
                  </a:cubicBezTo>
                  <a:cubicBezTo>
                    <a:pt x="14214" y="57307"/>
                    <a:pt x="21940" y="60489"/>
                    <a:pt x="30022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4DA3D27-EE65-4D4E-A1D0-BBE24061BAC0}"/>
                </a:ext>
              </a:extLst>
            </p:cNvPr>
            <p:cNvSpPr/>
            <p:nvPr/>
          </p:nvSpPr>
          <p:spPr>
            <a:xfrm>
              <a:off x="11394844" y="6265766"/>
              <a:ext cx="63921" cy="61026"/>
            </a:xfrm>
            <a:custGeom>
              <a:avLst/>
              <a:gdLst>
                <a:gd name="connsiteX0" fmla="*/ 29999 w 63921"/>
                <a:gd name="connsiteY0" fmla="*/ 60609 h 61026"/>
                <a:gd name="connsiteX1" fmla="*/ 32916 w 63921"/>
                <a:gd name="connsiteY1" fmla="*/ 60609 h 61026"/>
                <a:gd name="connsiteX2" fmla="*/ 54512 w 63921"/>
                <a:gd name="connsiteY2" fmla="*/ 51703 h 61026"/>
                <a:gd name="connsiteX3" fmla="*/ 63418 w 63921"/>
                <a:gd name="connsiteY3" fmla="*/ 30107 h 61026"/>
                <a:gd name="connsiteX4" fmla="*/ 54512 w 63921"/>
                <a:gd name="connsiteY4" fmla="*/ 8488 h 61026"/>
                <a:gd name="connsiteX5" fmla="*/ 32916 w 63921"/>
                <a:gd name="connsiteY5" fmla="*/ -418 h 61026"/>
                <a:gd name="connsiteX6" fmla="*/ 29999 w 63921"/>
                <a:gd name="connsiteY6" fmla="*/ -418 h 61026"/>
                <a:gd name="connsiteX7" fmla="*/ 8403 w 63921"/>
                <a:gd name="connsiteY7" fmla="*/ 8488 h 61026"/>
                <a:gd name="connsiteX8" fmla="*/ -503 w 63921"/>
                <a:gd name="connsiteY8" fmla="*/ 30107 h 61026"/>
                <a:gd name="connsiteX9" fmla="*/ 8403 w 63921"/>
                <a:gd name="connsiteY9" fmla="*/ 51703 h 61026"/>
                <a:gd name="connsiteX10" fmla="*/ 29999 w 63921"/>
                <a:gd name="connsiteY10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21" h="61026">
                  <a:moveTo>
                    <a:pt x="29999" y="60609"/>
                  </a:moveTo>
                  <a:lnTo>
                    <a:pt x="32916" y="60609"/>
                  </a:lnTo>
                  <a:cubicBezTo>
                    <a:pt x="40998" y="60520"/>
                    <a:pt x="48724" y="57332"/>
                    <a:pt x="54512" y="51703"/>
                  </a:cubicBezTo>
                  <a:cubicBezTo>
                    <a:pt x="59945" y="45783"/>
                    <a:pt x="63106" y="38131"/>
                    <a:pt x="63418" y="30107"/>
                  </a:cubicBezTo>
                  <a:cubicBezTo>
                    <a:pt x="63062" y="22203"/>
                    <a:pt x="60479" y="14010"/>
                    <a:pt x="54512" y="8488"/>
                  </a:cubicBezTo>
                  <a:cubicBezTo>
                    <a:pt x="48701" y="2882"/>
                    <a:pt x="40976" y="-302"/>
                    <a:pt x="32916" y="-418"/>
                  </a:cubicBezTo>
                  <a:lnTo>
                    <a:pt x="29999" y="-418"/>
                  </a:lnTo>
                  <a:cubicBezTo>
                    <a:pt x="21917" y="-324"/>
                    <a:pt x="14191" y="2864"/>
                    <a:pt x="8403" y="8488"/>
                  </a:cubicBezTo>
                  <a:cubicBezTo>
                    <a:pt x="2970" y="14415"/>
                    <a:pt x="-191" y="22074"/>
                    <a:pt x="-503" y="30107"/>
                  </a:cubicBezTo>
                  <a:cubicBezTo>
                    <a:pt x="-147" y="37989"/>
                    <a:pt x="2458" y="46204"/>
                    <a:pt x="8403" y="51703"/>
                  </a:cubicBezTo>
                  <a:cubicBezTo>
                    <a:pt x="14214" y="57301"/>
                    <a:pt x="21939" y="60484"/>
                    <a:pt x="29999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6245439-7ADB-40D4-9F7D-589C327EB1D9}"/>
                </a:ext>
              </a:extLst>
            </p:cNvPr>
            <p:cNvSpPr/>
            <p:nvPr/>
          </p:nvSpPr>
          <p:spPr>
            <a:xfrm>
              <a:off x="11426927" y="6364731"/>
              <a:ext cx="63987" cy="61026"/>
            </a:xfrm>
            <a:custGeom>
              <a:avLst/>
              <a:gdLst>
                <a:gd name="connsiteX0" fmla="*/ 29999 w 63987"/>
                <a:gd name="connsiteY0" fmla="*/ 60609 h 61026"/>
                <a:gd name="connsiteX1" fmla="*/ 32916 w 63987"/>
                <a:gd name="connsiteY1" fmla="*/ 60609 h 61026"/>
                <a:gd name="connsiteX2" fmla="*/ 54512 w 63987"/>
                <a:gd name="connsiteY2" fmla="*/ 51704 h 61026"/>
                <a:gd name="connsiteX3" fmla="*/ 60835 w 63987"/>
                <a:gd name="connsiteY3" fmla="*/ 41885 h 61026"/>
                <a:gd name="connsiteX4" fmla="*/ 63463 w 63987"/>
                <a:gd name="connsiteY4" fmla="*/ 30107 h 61026"/>
                <a:gd name="connsiteX5" fmla="*/ 54557 w 63987"/>
                <a:gd name="connsiteY5" fmla="*/ 8488 h 61026"/>
                <a:gd name="connsiteX6" fmla="*/ 32960 w 63987"/>
                <a:gd name="connsiteY6" fmla="*/ -418 h 61026"/>
                <a:gd name="connsiteX7" fmla="*/ 29999 w 63987"/>
                <a:gd name="connsiteY7" fmla="*/ -418 h 61026"/>
                <a:gd name="connsiteX8" fmla="*/ 8403 w 63987"/>
                <a:gd name="connsiteY8" fmla="*/ 8488 h 61026"/>
                <a:gd name="connsiteX9" fmla="*/ -503 w 63987"/>
                <a:gd name="connsiteY9" fmla="*/ 30107 h 61026"/>
                <a:gd name="connsiteX10" fmla="*/ 8403 w 63987"/>
                <a:gd name="connsiteY10" fmla="*/ 51704 h 61026"/>
                <a:gd name="connsiteX11" fmla="*/ 29999 w 63987"/>
                <a:gd name="connsiteY11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87" h="61026">
                  <a:moveTo>
                    <a:pt x="29999" y="60609"/>
                  </a:moveTo>
                  <a:lnTo>
                    <a:pt x="32916" y="60609"/>
                  </a:lnTo>
                  <a:cubicBezTo>
                    <a:pt x="40998" y="60520"/>
                    <a:pt x="48724" y="57332"/>
                    <a:pt x="54512" y="51704"/>
                  </a:cubicBezTo>
                  <a:cubicBezTo>
                    <a:pt x="57429" y="49036"/>
                    <a:pt x="59611" y="45652"/>
                    <a:pt x="60835" y="41885"/>
                  </a:cubicBezTo>
                  <a:cubicBezTo>
                    <a:pt x="62750" y="38263"/>
                    <a:pt x="63641" y="34197"/>
                    <a:pt x="63463" y="30107"/>
                  </a:cubicBezTo>
                  <a:cubicBezTo>
                    <a:pt x="63106" y="22203"/>
                    <a:pt x="60524" y="14010"/>
                    <a:pt x="54557" y="8488"/>
                  </a:cubicBezTo>
                  <a:cubicBezTo>
                    <a:pt x="48746" y="2882"/>
                    <a:pt x="41020" y="-302"/>
                    <a:pt x="32960" y="-418"/>
                  </a:cubicBezTo>
                  <a:lnTo>
                    <a:pt x="29999" y="-418"/>
                  </a:lnTo>
                  <a:cubicBezTo>
                    <a:pt x="21917" y="-324"/>
                    <a:pt x="14191" y="2864"/>
                    <a:pt x="8403" y="8488"/>
                  </a:cubicBezTo>
                  <a:cubicBezTo>
                    <a:pt x="2992" y="14428"/>
                    <a:pt x="-169" y="22081"/>
                    <a:pt x="-503" y="30107"/>
                  </a:cubicBezTo>
                  <a:cubicBezTo>
                    <a:pt x="-147" y="38011"/>
                    <a:pt x="2458" y="46204"/>
                    <a:pt x="8403" y="51704"/>
                  </a:cubicBezTo>
                  <a:cubicBezTo>
                    <a:pt x="14214" y="57312"/>
                    <a:pt x="21939" y="60496"/>
                    <a:pt x="29999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6422FC9-439F-430A-A47F-CFA716FC3C07}"/>
                </a:ext>
              </a:extLst>
            </p:cNvPr>
            <p:cNvSpPr/>
            <p:nvPr/>
          </p:nvSpPr>
          <p:spPr>
            <a:xfrm>
              <a:off x="11447165" y="6458807"/>
              <a:ext cx="61115" cy="59061"/>
            </a:xfrm>
            <a:custGeom>
              <a:avLst/>
              <a:gdLst>
                <a:gd name="connsiteX0" fmla="*/ 60613 w 61115"/>
                <a:gd name="connsiteY0" fmla="*/ 29097 h 59061"/>
                <a:gd name="connsiteX1" fmla="*/ -503 w 61115"/>
                <a:gd name="connsiteY1" fmla="*/ 29097 h 59061"/>
                <a:gd name="connsiteX2" fmla="*/ 60613 w 61115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4FEEB84-E2F8-4FA2-9A64-450A4EFE3DFB}"/>
                </a:ext>
              </a:extLst>
            </p:cNvPr>
            <p:cNvSpPr/>
            <p:nvPr/>
          </p:nvSpPr>
          <p:spPr>
            <a:xfrm>
              <a:off x="11467560" y="6569400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0BB6212-BAEE-43A4-B359-4D5CE31A6CCC}"/>
                </a:ext>
              </a:extLst>
            </p:cNvPr>
            <p:cNvSpPr/>
            <p:nvPr/>
          </p:nvSpPr>
          <p:spPr>
            <a:xfrm>
              <a:off x="11467560" y="667708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EA8FA3F-177E-4676-80ED-9D8728E5520A}"/>
                </a:ext>
              </a:extLst>
            </p:cNvPr>
            <p:cNvSpPr/>
            <p:nvPr/>
          </p:nvSpPr>
          <p:spPr>
            <a:xfrm>
              <a:off x="11464704" y="6766245"/>
              <a:ext cx="64015" cy="63990"/>
            </a:xfrm>
            <a:custGeom>
              <a:avLst/>
              <a:gdLst>
                <a:gd name="connsiteX0" fmla="*/ 54562 w 64015"/>
                <a:gd name="connsiteY0" fmla="*/ 11452 h 63990"/>
                <a:gd name="connsiteX1" fmla="*/ 51646 w 64015"/>
                <a:gd name="connsiteY1" fmla="*/ 8535 h 63990"/>
                <a:gd name="connsiteX2" fmla="*/ 8453 w 64015"/>
                <a:gd name="connsiteY2" fmla="*/ 8513 h 63990"/>
                <a:gd name="connsiteX3" fmla="*/ 8431 w 64015"/>
                <a:gd name="connsiteY3" fmla="*/ 8535 h 63990"/>
                <a:gd name="connsiteX4" fmla="*/ -475 w 64015"/>
                <a:gd name="connsiteY4" fmla="*/ 30154 h 63990"/>
                <a:gd name="connsiteX5" fmla="*/ 8431 w 64015"/>
                <a:gd name="connsiteY5" fmla="*/ 51751 h 63990"/>
                <a:gd name="connsiteX6" fmla="*/ 11347 w 64015"/>
                <a:gd name="connsiteY6" fmla="*/ 54667 h 63990"/>
                <a:gd name="connsiteX7" fmla="*/ 32966 w 64015"/>
                <a:gd name="connsiteY7" fmla="*/ 63573 h 63990"/>
                <a:gd name="connsiteX8" fmla="*/ 63513 w 64015"/>
                <a:gd name="connsiteY8" fmla="*/ 33026 h 63990"/>
                <a:gd name="connsiteX9" fmla="*/ 54607 w 64015"/>
                <a:gd name="connsiteY9" fmla="*/ 11407 h 6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015" h="63990">
                  <a:moveTo>
                    <a:pt x="54562" y="11452"/>
                  </a:moveTo>
                  <a:lnTo>
                    <a:pt x="51646" y="8535"/>
                  </a:lnTo>
                  <a:cubicBezTo>
                    <a:pt x="39712" y="-3398"/>
                    <a:pt x="20387" y="-3398"/>
                    <a:pt x="8453" y="8513"/>
                  </a:cubicBezTo>
                  <a:cubicBezTo>
                    <a:pt x="8431" y="8535"/>
                    <a:pt x="8431" y="8535"/>
                    <a:pt x="8431" y="8535"/>
                  </a:cubicBezTo>
                  <a:cubicBezTo>
                    <a:pt x="3087" y="14369"/>
                    <a:pt x="-876" y="21894"/>
                    <a:pt x="-475" y="30154"/>
                  </a:cubicBezTo>
                  <a:cubicBezTo>
                    <a:pt x="-342" y="38214"/>
                    <a:pt x="2842" y="45940"/>
                    <a:pt x="8431" y="51751"/>
                  </a:cubicBezTo>
                  <a:lnTo>
                    <a:pt x="11347" y="54667"/>
                  </a:lnTo>
                  <a:cubicBezTo>
                    <a:pt x="17136" y="60300"/>
                    <a:pt x="24884" y="63484"/>
                    <a:pt x="32966" y="63573"/>
                  </a:cubicBezTo>
                  <a:cubicBezTo>
                    <a:pt x="49842" y="63551"/>
                    <a:pt x="63491" y="49903"/>
                    <a:pt x="63513" y="33026"/>
                  </a:cubicBezTo>
                  <a:cubicBezTo>
                    <a:pt x="63401" y="24944"/>
                    <a:pt x="60218" y="17219"/>
                    <a:pt x="54607" y="1140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6EF85BC-3077-41E3-8B85-05221BF2BB68}"/>
                </a:ext>
              </a:extLst>
            </p:cNvPr>
            <p:cNvSpPr/>
            <p:nvPr/>
          </p:nvSpPr>
          <p:spPr>
            <a:xfrm>
              <a:off x="9185946" y="6828418"/>
              <a:ext cx="61115" cy="30493"/>
            </a:xfrm>
            <a:custGeom>
              <a:avLst/>
              <a:gdLst>
                <a:gd name="connsiteX0" fmla="*/ 60501 w 61115"/>
                <a:gd name="connsiteY0" fmla="*/ 30076 h 30493"/>
                <a:gd name="connsiteX1" fmla="*/ 60613 w 61115"/>
                <a:gd name="connsiteY1" fmla="*/ 29097 h 30493"/>
                <a:gd name="connsiteX2" fmla="*/ -503 w 61115"/>
                <a:gd name="connsiteY2" fmla="*/ 29097 h 30493"/>
                <a:gd name="connsiteX3" fmla="*/ -503 w 61115"/>
                <a:gd name="connsiteY3" fmla="*/ 30076 h 3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15" h="30493">
                  <a:moveTo>
                    <a:pt x="60501" y="30076"/>
                  </a:moveTo>
                  <a:cubicBezTo>
                    <a:pt x="60501" y="29742"/>
                    <a:pt x="60613" y="29453"/>
                    <a:pt x="60613" y="29097"/>
                  </a:cubicBez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29453"/>
                    <a:pt x="-503" y="29742"/>
                    <a:pt x="-503" y="30076"/>
                  </a:cubicBezTo>
                  <a:close/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E96F28E-CEE7-4170-B5E7-667800635736}"/>
                </a:ext>
              </a:extLst>
            </p:cNvPr>
            <p:cNvSpPr/>
            <p:nvPr/>
          </p:nvSpPr>
          <p:spPr>
            <a:xfrm>
              <a:off x="9015467" y="6833464"/>
              <a:ext cx="65190" cy="25448"/>
            </a:xfrm>
            <a:custGeom>
              <a:avLst/>
              <a:gdLst>
                <a:gd name="connsiteX0" fmla="*/ 64687 w 65190"/>
                <a:gd name="connsiteY0" fmla="*/ 25031 h 25448"/>
                <a:gd name="connsiteX1" fmla="*/ 61169 w 65190"/>
                <a:gd name="connsiteY1" fmla="*/ 14723 h 25448"/>
                <a:gd name="connsiteX2" fmla="*/ 42913 w 65190"/>
                <a:gd name="connsiteY2" fmla="*/ 674 h 25448"/>
                <a:gd name="connsiteX3" fmla="*/ 34786 w 65190"/>
                <a:gd name="connsiteY3" fmla="*/ -417 h 25448"/>
                <a:gd name="connsiteX4" fmla="*/ 19357 w 65190"/>
                <a:gd name="connsiteY4" fmla="*/ 3768 h 25448"/>
                <a:gd name="connsiteX5" fmla="*/ 13546 w 65190"/>
                <a:gd name="connsiteY5" fmla="*/ 6685 h 25448"/>
                <a:gd name="connsiteX6" fmla="*/ -503 w 65190"/>
                <a:gd name="connsiteY6" fmla="*/ 24942 h 2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190" h="25448">
                  <a:moveTo>
                    <a:pt x="64687" y="25031"/>
                  </a:moveTo>
                  <a:cubicBezTo>
                    <a:pt x="64362" y="21357"/>
                    <a:pt x="63155" y="17817"/>
                    <a:pt x="61169" y="14723"/>
                  </a:cubicBezTo>
                  <a:cubicBezTo>
                    <a:pt x="56961" y="8199"/>
                    <a:pt x="50705" y="2455"/>
                    <a:pt x="42913" y="674"/>
                  </a:cubicBezTo>
                  <a:lnTo>
                    <a:pt x="34786" y="-417"/>
                  </a:lnTo>
                  <a:cubicBezTo>
                    <a:pt x="29360" y="-439"/>
                    <a:pt x="24032" y="1008"/>
                    <a:pt x="19357" y="3768"/>
                  </a:cubicBezTo>
                  <a:lnTo>
                    <a:pt x="13546" y="6685"/>
                  </a:lnTo>
                  <a:cubicBezTo>
                    <a:pt x="6891" y="10960"/>
                    <a:pt x="1924" y="17416"/>
                    <a:pt x="-503" y="24942"/>
                  </a:cubicBezTo>
                  <a:close/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D5ECBD8-6922-422E-87A0-88BD2F99891A}"/>
                </a:ext>
              </a:extLst>
            </p:cNvPr>
            <p:cNvSpPr/>
            <p:nvPr/>
          </p:nvSpPr>
          <p:spPr>
            <a:xfrm>
              <a:off x="9353263" y="5844851"/>
              <a:ext cx="2016244" cy="1014061"/>
            </a:xfrm>
            <a:custGeom>
              <a:avLst/>
              <a:gdLst>
                <a:gd name="connsiteX0" fmla="*/ 1709160 w 2016244"/>
                <a:gd name="connsiteY0" fmla="*/ 149428 h 1014061"/>
                <a:gd name="connsiteX1" fmla="*/ 1061844 w 2016244"/>
                <a:gd name="connsiteY1" fmla="*/ 4308 h 1014061"/>
                <a:gd name="connsiteX2" fmla="*/ 144995 w 2016244"/>
                <a:gd name="connsiteY2" fmla="*/ 495996 h 1014061"/>
                <a:gd name="connsiteX3" fmla="*/ -503 w 2016244"/>
                <a:gd name="connsiteY3" fmla="*/ 1013643 h 1014061"/>
                <a:gd name="connsiteX4" fmla="*/ 25947 w 2016244"/>
                <a:gd name="connsiteY4" fmla="*/ 1013643 h 1014061"/>
                <a:gd name="connsiteX5" fmla="*/ 168439 w 2016244"/>
                <a:gd name="connsiteY5" fmla="*/ 507885 h 1014061"/>
                <a:gd name="connsiteX6" fmla="*/ 1064048 w 2016244"/>
                <a:gd name="connsiteY6" fmla="*/ 30424 h 1014061"/>
                <a:gd name="connsiteX7" fmla="*/ 1694933 w 2016244"/>
                <a:gd name="connsiteY7" fmla="*/ 171358 h 1014061"/>
                <a:gd name="connsiteX8" fmla="*/ 1907158 w 2016244"/>
                <a:gd name="connsiteY8" fmla="*/ 476225 h 1014061"/>
                <a:gd name="connsiteX9" fmla="*/ 1982857 w 2016244"/>
                <a:gd name="connsiteY9" fmla="*/ 881638 h 1014061"/>
                <a:gd name="connsiteX10" fmla="*/ 1989536 w 2016244"/>
                <a:gd name="connsiteY10" fmla="*/ 1013643 h 1014061"/>
                <a:gd name="connsiteX11" fmla="*/ 2015741 w 2016244"/>
                <a:gd name="connsiteY11" fmla="*/ 1013643 h 1014061"/>
                <a:gd name="connsiteX12" fmla="*/ 2008884 w 2016244"/>
                <a:gd name="connsiteY12" fmla="*/ 879545 h 1014061"/>
                <a:gd name="connsiteX13" fmla="*/ 1709160 w 2016244"/>
                <a:gd name="connsiteY13" fmla="*/ 149428 h 101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244" h="1014061">
                  <a:moveTo>
                    <a:pt x="1709160" y="149428"/>
                  </a:moveTo>
                  <a:cubicBezTo>
                    <a:pt x="1526347" y="29890"/>
                    <a:pt x="1320668" y="-16242"/>
                    <a:pt x="1061844" y="4308"/>
                  </a:cubicBezTo>
                  <a:cubicBezTo>
                    <a:pt x="763657" y="27997"/>
                    <a:pt x="344150" y="104698"/>
                    <a:pt x="144995" y="495996"/>
                  </a:cubicBezTo>
                  <a:cubicBezTo>
                    <a:pt x="63040" y="657012"/>
                    <a:pt x="21517" y="839847"/>
                    <a:pt x="-503" y="1013643"/>
                  </a:cubicBezTo>
                  <a:lnTo>
                    <a:pt x="25947" y="1013643"/>
                  </a:lnTo>
                  <a:cubicBezTo>
                    <a:pt x="47766" y="843209"/>
                    <a:pt x="88555" y="664604"/>
                    <a:pt x="168439" y="507885"/>
                  </a:cubicBezTo>
                  <a:cubicBezTo>
                    <a:pt x="361650" y="128299"/>
                    <a:pt x="772117" y="53691"/>
                    <a:pt x="1064048" y="30424"/>
                  </a:cubicBezTo>
                  <a:cubicBezTo>
                    <a:pt x="1316750" y="10386"/>
                    <a:pt x="1517241" y="55138"/>
                    <a:pt x="1694933" y="171358"/>
                  </a:cubicBezTo>
                  <a:cubicBezTo>
                    <a:pt x="1786729" y="231472"/>
                    <a:pt x="1858131" y="333888"/>
                    <a:pt x="1907158" y="476225"/>
                  </a:cubicBezTo>
                  <a:cubicBezTo>
                    <a:pt x="1945230" y="586701"/>
                    <a:pt x="1970010" y="719330"/>
                    <a:pt x="1982857" y="881638"/>
                  </a:cubicBezTo>
                  <a:cubicBezTo>
                    <a:pt x="1985684" y="917016"/>
                    <a:pt x="1987888" y="962146"/>
                    <a:pt x="1989536" y="1013643"/>
                  </a:cubicBezTo>
                  <a:lnTo>
                    <a:pt x="2015741" y="1013643"/>
                  </a:lnTo>
                  <a:cubicBezTo>
                    <a:pt x="2013982" y="961322"/>
                    <a:pt x="2011734" y="915480"/>
                    <a:pt x="2008884" y="879545"/>
                  </a:cubicBezTo>
                  <a:cubicBezTo>
                    <a:pt x="1978716" y="500404"/>
                    <a:pt x="1880641" y="261596"/>
                    <a:pt x="1709160" y="149428"/>
                  </a:cubicBezTo>
                  <a:close/>
                </a:path>
              </a:pathLst>
            </a:custGeom>
            <a:solidFill>
              <a:srgbClr val="F26722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0FF2244-DABA-4D67-BF05-896192D177F0}"/>
                </a:ext>
              </a:extLst>
            </p:cNvPr>
            <p:cNvSpPr/>
            <p:nvPr/>
          </p:nvSpPr>
          <p:spPr>
            <a:xfrm>
              <a:off x="9287360" y="5776827"/>
              <a:ext cx="2143351" cy="1082085"/>
            </a:xfrm>
            <a:custGeom>
              <a:avLst/>
              <a:gdLst>
                <a:gd name="connsiteX0" fmla="*/ 1831436 w 2143351"/>
                <a:gd name="connsiteY0" fmla="*/ 186883 h 1082085"/>
                <a:gd name="connsiteX1" fmla="*/ 1432524 w 2143351"/>
                <a:gd name="connsiteY1" fmla="*/ 28806 h 1082085"/>
                <a:gd name="connsiteX2" fmla="*/ 644920 w 2143351"/>
                <a:gd name="connsiteY2" fmla="*/ 105395 h 1082085"/>
                <a:gd name="connsiteX3" fmla="*/ 131057 w 2143351"/>
                <a:gd name="connsiteY3" fmla="*/ 582077 h 1082085"/>
                <a:gd name="connsiteX4" fmla="*/ -503 w 2143351"/>
                <a:gd name="connsiteY4" fmla="*/ 1081668 h 1082085"/>
                <a:gd name="connsiteX5" fmla="*/ 25858 w 2143351"/>
                <a:gd name="connsiteY5" fmla="*/ 1081668 h 1082085"/>
                <a:gd name="connsiteX6" fmla="*/ 154992 w 2143351"/>
                <a:gd name="connsiteY6" fmla="*/ 592786 h 1082085"/>
                <a:gd name="connsiteX7" fmla="*/ 655808 w 2143351"/>
                <a:gd name="connsiteY7" fmla="*/ 129330 h 1082085"/>
                <a:gd name="connsiteX8" fmla="*/ 1427470 w 2143351"/>
                <a:gd name="connsiteY8" fmla="*/ 54588 h 1082085"/>
                <a:gd name="connsiteX9" fmla="*/ 1815384 w 2143351"/>
                <a:gd name="connsiteY9" fmla="*/ 207589 h 1082085"/>
                <a:gd name="connsiteX10" fmla="*/ 2061495 w 2143351"/>
                <a:gd name="connsiteY10" fmla="*/ 635556 h 1082085"/>
                <a:gd name="connsiteX11" fmla="*/ 2116554 w 2143351"/>
                <a:gd name="connsiteY11" fmla="*/ 1081668 h 1082085"/>
                <a:gd name="connsiteX12" fmla="*/ 2142849 w 2143351"/>
                <a:gd name="connsiteY12" fmla="*/ 1081668 h 1082085"/>
                <a:gd name="connsiteX13" fmla="*/ 2087188 w 2143351"/>
                <a:gd name="connsiteY13" fmla="*/ 629478 h 1082085"/>
                <a:gd name="connsiteX14" fmla="*/ 1831436 w 2143351"/>
                <a:gd name="connsiteY14" fmla="*/ 186883 h 108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43351" h="1082085">
                  <a:moveTo>
                    <a:pt x="1831436" y="186883"/>
                  </a:moveTo>
                  <a:cubicBezTo>
                    <a:pt x="1710585" y="93061"/>
                    <a:pt x="1562037" y="54365"/>
                    <a:pt x="1432524" y="28806"/>
                  </a:cubicBezTo>
                  <a:cubicBezTo>
                    <a:pt x="1144868" y="-27835"/>
                    <a:pt x="879877" y="-2053"/>
                    <a:pt x="644920" y="105395"/>
                  </a:cubicBezTo>
                  <a:cubicBezTo>
                    <a:pt x="411656" y="212175"/>
                    <a:pt x="244317" y="329131"/>
                    <a:pt x="131057" y="582077"/>
                  </a:cubicBezTo>
                  <a:cubicBezTo>
                    <a:pt x="65756" y="727909"/>
                    <a:pt x="24901" y="914685"/>
                    <a:pt x="-503" y="1081668"/>
                  </a:cubicBezTo>
                  <a:lnTo>
                    <a:pt x="25858" y="1081668"/>
                  </a:lnTo>
                  <a:cubicBezTo>
                    <a:pt x="50950" y="917780"/>
                    <a:pt x="91115" y="735345"/>
                    <a:pt x="154992" y="592786"/>
                  </a:cubicBezTo>
                  <a:cubicBezTo>
                    <a:pt x="264867" y="347321"/>
                    <a:pt x="428087" y="233393"/>
                    <a:pt x="655808" y="129330"/>
                  </a:cubicBezTo>
                  <a:cubicBezTo>
                    <a:pt x="888916" y="22705"/>
                    <a:pt x="1141328" y="-1719"/>
                    <a:pt x="1427470" y="54588"/>
                  </a:cubicBezTo>
                  <a:cubicBezTo>
                    <a:pt x="1553910" y="79479"/>
                    <a:pt x="1698852" y="117106"/>
                    <a:pt x="1815384" y="207589"/>
                  </a:cubicBezTo>
                  <a:cubicBezTo>
                    <a:pt x="1934342" y="299942"/>
                    <a:pt x="2014851" y="439918"/>
                    <a:pt x="2061495" y="635556"/>
                  </a:cubicBezTo>
                  <a:cubicBezTo>
                    <a:pt x="2087811" y="745876"/>
                    <a:pt x="2105177" y="907004"/>
                    <a:pt x="2116554" y="1081668"/>
                  </a:cubicBezTo>
                  <a:lnTo>
                    <a:pt x="2142849" y="1081668"/>
                  </a:lnTo>
                  <a:cubicBezTo>
                    <a:pt x="2131360" y="904866"/>
                    <a:pt x="2113771" y="741445"/>
                    <a:pt x="2087188" y="629478"/>
                  </a:cubicBezTo>
                  <a:cubicBezTo>
                    <a:pt x="2038896" y="427806"/>
                    <a:pt x="1955316" y="283043"/>
                    <a:pt x="1831436" y="186883"/>
                  </a:cubicBezTo>
                  <a:close/>
                </a:path>
              </a:pathLst>
            </a:custGeom>
            <a:solidFill>
              <a:srgbClr val="F26722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7B1C15F-EFE8-434D-8E6F-3A41D74DD77C}"/>
                </a:ext>
              </a:extLst>
            </p:cNvPr>
            <p:cNvSpPr/>
            <p:nvPr/>
          </p:nvSpPr>
          <p:spPr>
            <a:xfrm>
              <a:off x="8898534" y="5419398"/>
              <a:ext cx="2938659" cy="1439514"/>
            </a:xfrm>
            <a:custGeom>
              <a:avLst/>
              <a:gdLst>
                <a:gd name="connsiteX0" fmla="*/ 25836 w 2938659"/>
                <a:gd name="connsiteY0" fmla="*/ 1439097 h 1439514"/>
                <a:gd name="connsiteX1" fmla="*/ 158109 w 2938659"/>
                <a:gd name="connsiteY1" fmla="*/ 907378 h 1439514"/>
                <a:gd name="connsiteX2" fmla="*/ 783561 w 2938659"/>
                <a:gd name="connsiteY2" fmla="*/ 153104 h 1439514"/>
                <a:gd name="connsiteX3" fmla="*/ 1681530 w 2938659"/>
                <a:gd name="connsiteY3" fmla="*/ 33210 h 1439514"/>
                <a:gd name="connsiteX4" fmla="*/ 2207638 w 2938659"/>
                <a:gd name="connsiteY4" fmla="*/ 137563 h 1439514"/>
                <a:gd name="connsiteX5" fmla="*/ 2620822 w 2938659"/>
                <a:gd name="connsiteY5" fmla="*/ 396031 h 1439514"/>
                <a:gd name="connsiteX6" fmla="*/ 2911951 w 2938659"/>
                <a:gd name="connsiteY6" fmla="*/ 1439097 h 1439514"/>
                <a:gd name="connsiteX7" fmla="*/ 2938156 w 2938659"/>
                <a:gd name="connsiteY7" fmla="*/ 1439097 h 1439514"/>
                <a:gd name="connsiteX8" fmla="*/ 2640726 w 2938659"/>
                <a:gd name="connsiteY8" fmla="*/ 379021 h 1439514"/>
                <a:gd name="connsiteX9" fmla="*/ 1683155 w 2938659"/>
                <a:gd name="connsiteY9" fmla="*/ 7071 h 1439514"/>
                <a:gd name="connsiteX10" fmla="*/ 773253 w 2938659"/>
                <a:gd name="connsiteY10" fmla="*/ 129014 h 1439514"/>
                <a:gd name="connsiteX11" fmla="*/ 133796 w 2938659"/>
                <a:gd name="connsiteY11" fmla="*/ 897893 h 1439514"/>
                <a:gd name="connsiteX12" fmla="*/ -503 w 2938659"/>
                <a:gd name="connsiteY12" fmla="*/ 1439097 h 143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8659" h="1439514">
                  <a:moveTo>
                    <a:pt x="25836" y="1439097"/>
                  </a:moveTo>
                  <a:cubicBezTo>
                    <a:pt x="52241" y="1268707"/>
                    <a:pt x="93675" y="1073315"/>
                    <a:pt x="158109" y="907378"/>
                  </a:cubicBezTo>
                  <a:cubicBezTo>
                    <a:pt x="302026" y="536698"/>
                    <a:pt x="529925" y="261710"/>
                    <a:pt x="783561" y="153104"/>
                  </a:cubicBezTo>
                  <a:cubicBezTo>
                    <a:pt x="998413" y="61018"/>
                    <a:pt x="1233302" y="5402"/>
                    <a:pt x="1681530" y="33210"/>
                  </a:cubicBezTo>
                  <a:cubicBezTo>
                    <a:pt x="1863497" y="44498"/>
                    <a:pt x="2050340" y="81568"/>
                    <a:pt x="2207638" y="137563"/>
                  </a:cubicBezTo>
                  <a:cubicBezTo>
                    <a:pt x="2388604" y="202019"/>
                    <a:pt x="2531475" y="291388"/>
                    <a:pt x="2620822" y="396031"/>
                  </a:cubicBezTo>
                  <a:cubicBezTo>
                    <a:pt x="2794150" y="599038"/>
                    <a:pt x="2886124" y="925279"/>
                    <a:pt x="2911951" y="1439097"/>
                  </a:cubicBezTo>
                  <a:lnTo>
                    <a:pt x="2938156" y="1439097"/>
                  </a:lnTo>
                  <a:cubicBezTo>
                    <a:pt x="2912040" y="918265"/>
                    <a:pt x="2818107" y="586770"/>
                    <a:pt x="2640726" y="379021"/>
                  </a:cubicBezTo>
                  <a:cubicBezTo>
                    <a:pt x="2432954" y="135693"/>
                    <a:pt x="2009841" y="27243"/>
                    <a:pt x="1683155" y="7071"/>
                  </a:cubicBezTo>
                  <a:cubicBezTo>
                    <a:pt x="1290054" y="-17419"/>
                    <a:pt x="1034926" y="16868"/>
                    <a:pt x="773253" y="129014"/>
                  </a:cubicBezTo>
                  <a:cubicBezTo>
                    <a:pt x="513249" y="240447"/>
                    <a:pt x="280140" y="520690"/>
                    <a:pt x="133796" y="897893"/>
                  </a:cubicBezTo>
                  <a:cubicBezTo>
                    <a:pt x="68138" y="1067103"/>
                    <a:pt x="26125" y="1266169"/>
                    <a:pt x="-503" y="1439097"/>
                  </a:cubicBezTo>
                  <a:close/>
                </a:path>
              </a:pathLst>
            </a:custGeom>
            <a:solidFill>
              <a:srgbClr val="F26722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49946A-FFEB-4CA1-82F2-9B5CC957DBB0}"/>
                </a:ext>
              </a:extLst>
            </p:cNvPr>
            <p:cNvSpPr/>
            <p:nvPr/>
          </p:nvSpPr>
          <p:spPr>
            <a:xfrm>
              <a:off x="8956444" y="5465046"/>
              <a:ext cx="2816650" cy="1393866"/>
            </a:xfrm>
            <a:custGeom>
              <a:avLst/>
              <a:gdLst>
                <a:gd name="connsiteX0" fmla="*/ 2377137 w 2816650"/>
                <a:gd name="connsiteY0" fmla="*/ 234941 h 1393866"/>
                <a:gd name="connsiteX1" fmla="*/ 1533316 w 2816650"/>
                <a:gd name="connsiteY1" fmla="*/ 4304 h 1393866"/>
                <a:gd name="connsiteX2" fmla="*/ 1520736 w 2816650"/>
                <a:gd name="connsiteY2" fmla="*/ 3302 h 1393866"/>
                <a:gd name="connsiteX3" fmla="*/ 701160 w 2816650"/>
                <a:gd name="connsiteY3" fmla="*/ 161246 h 1393866"/>
                <a:gd name="connsiteX4" fmla="*/ 384761 w 2816650"/>
                <a:gd name="connsiteY4" fmla="*/ 427106 h 1393866"/>
                <a:gd name="connsiteX5" fmla="*/ 134152 w 2816650"/>
                <a:gd name="connsiteY5" fmla="*/ 870925 h 1393866"/>
                <a:gd name="connsiteX6" fmla="*/ -503 w 2816650"/>
                <a:gd name="connsiteY6" fmla="*/ 1393449 h 1393866"/>
                <a:gd name="connsiteX7" fmla="*/ 25858 w 2816650"/>
                <a:gd name="connsiteY7" fmla="*/ 1393449 h 1393866"/>
                <a:gd name="connsiteX8" fmla="*/ 157997 w 2816650"/>
                <a:gd name="connsiteY8" fmla="*/ 881723 h 1393866"/>
                <a:gd name="connsiteX9" fmla="*/ 405355 w 2816650"/>
                <a:gd name="connsiteY9" fmla="*/ 443270 h 1393866"/>
                <a:gd name="connsiteX10" fmla="*/ 713896 w 2816650"/>
                <a:gd name="connsiteY10" fmla="*/ 184134 h 1393866"/>
                <a:gd name="connsiteX11" fmla="*/ 1518621 w 2816650"/>
                <a:gd name="connsiteY11" fmla="*/ 29418 h 1393866"/>
                <a:gd name="connsiteX12" fmla="*/ 1531245 w 2816650"/>
                <a:gd name="connsiteY12" fmla="*/ 30398 h 1393866"/>
                <a:gd name="connsiteX13" fmla="*/ 2362621 w 2816650"/>
                <a:gd name="connsiteY13" fmla="*/ 256738 h 1393866"/>
                <a:gd name="connsiteX14" fmla="*/ 2688528 w 2816650"/>
                <a:gd name="connsiteY14" fmla="*/ 707081 h 1393866"/>
                <a:gd name="connsiteX15" fmla="*/ 2789920 w 2816650"/>
                <a:gd name="connsiteY15" fmla="*/ 1393449 h 1393866"/>
                <a:gd name="connsiteX16" fmla="*/ 2816147 w 2816650"/>
                <a:gd name="connsiteY16" fmla="*/ 1393449 h 1393866"/>
                <a:gd name="connsiteX17" fmla="*/ 2713330 w 2816650"/>
                <a:gd name="connsiteY17" fmla="*/ 698420 h 1393866"/>
                <a:gd name="connsiteX18" fmla="*/ 2377137 w 2816650"/>
                <a:gd name="connsiteY18" fmla="*/ 234941 h 139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16650" h="1393866">
                  <a:moveTo>
                    <a:pt x="2377137" y="234941"/>
                  </a:moveTo>
                  <a:cubicBezTo>
                    <a:pt x="2097251" y="48299"/>
                    <a:pt x="1672780" y="15169"/>
                    <a:pt x="1533316" y="4304"/>
                  </a:cubicBezTo>
                  <a:lnTo>
                    <a:pt x="1520736" y="3302"/>
                  </a:lnTo>
                  <a:cubicBezTo>
                    <a:pt x="1258016" y="-17626"/>
                    <a:pt x="898022" y="51750"/>
                    <a:pt x="701160" y="161246"/>
                  </a:cubicBezTo>
                  <a:cubicBezTo>
                    <a:pt x="568887" y="234719"/>
                    <a:pt x="471302" y="316808"/>
                    <a:pt x="384761" y="427106"/>
                  </a:cubicBezTo>
                  <a:cubicBezTo>
                    <a:pt x="302605" y="531748"/>
                    <a:pt x="227663" y="664511"/>
                    <a:pt x="134152" y="870925"/>
                  </a:cubicBezTo>
                  <a:cubicBezTo>
                    <a:pt x="60680" y="1033210"/>
                    <a:pt x="20849" y="1224707"/>
                    <a:pt x="-503" y="1393449"/>
                  </a:cubicBezTo>
                  <a:lnTo>
                    <a:pt x="25858" y="1393449"/>
                  </a:lnTo>
                  <a:cubicBezTo>
                    <a:pt x="47009" y="1227690"/>
                    <a:pt x="86128" y="1040357"/>
                    <a:pt x="157997" y="881723"/>
                  </a:cubicBezTo>
                  <a:cubicBezTo>
                    <a:pt x="250617" y="677335"/>
                    <a:pt x="324580" y="546198"/>
                    <a:pt x="405355" y="443270"/>
                  </a:cubicBezTo>
                  <a:cubicBezTo>
                    <a:pt x="489648" y="335844"/>
                    <a:pt x="584807" y="255937"/>
                    <a:pt x="713896" y="184134"/>
                  </a:cubicBezTo>
                  <a:cubicBezTo>
                    <a:pt x="906861" y="76797"/>
                    <a:pt x="1260354" y="8824"/>
                    <a:pt x="1518621" y="29418"/>
                  </a:cubicBezTo>
                  <a:lnTo>
                    <a:pt x="1531245" y="30398"/>
                  </a:lnTo>
                  <a:cubicBezTo>
                    <a:pt x="1669062" y="41152"/>
                    <a:pt x="2088412" y="73881"/>
                    <a:pt x="2362621" y="256738"/>
                  </a:cubicBezTo>
                  <a:cubicBezTo>
                    <a:pt x="2508253" y="353878"/>
                    <a:pt x="2617905" y="505387"/>
                    <a:pt x="2688528" y="707081"/>
                  </a:cubicBezTo>
                  <a:cubicBezTo>
                    <a:pt x="2752716" y="890272"/>
                    <a:pt x="2786647" y="1121021"/>
                    <a:pt x="2789920" y="1393449"/>
                  </a:cubicBezTo>
                  <a:lnTo>
                    <a:pt x="2816147" y="1393449"/>
                  </a:lnTo>
                  <a:cubicBezTo>
                    <a:pt x="2812919" y="1118038"/>
                    <a:pt x="2778454" y="884462"/>
                    <a:pt x="2713330" y="698420"/>
                  </a:cubicBezTo>
                  <a:cubicBezTo>
                    <a:pt x="2640748" y="491250"/>
                    <a:pt x="2527623" y="335309"/>
                    <a:pt x="2377137" y="234941"/>
                  </a:cubicBezTo>
                  <a:close/>
                </a:path>
              </a:pathLst>
            </a:custGeom>
            <a:solidFill>
              <a:srgbClr val="F26722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7C023-B22F-48BD-887B-ABDC0F439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latinLnBrk="0">
              <a:defRPr/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B4AC0BEF-5D3A-4BBE-9608-6EE8DD15AB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 eaLnBrk="0" latinLnBrk="0"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sp>
        <p:nvSpPr>
          <p:cNvPr id="102" name="Text Placeholder 4">
            <a:extLst>
              <a:ext uri="{FF2B5EF4-FFF2-40B4-BE49-F238E27FC236}">
                <a16:creationId xmlns:a16="http://schemas.microsoft.com/office/drawing/2014/main" id="{A3D1348F-5013-4B32-A417-7EE72DC101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 eaLnBrk="0" latinLnBrk="0">
              <a:defRPr sz="2400" b="0">
                <a:latin typeface="Public Sans (NSW)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2846826998"/>
      </p:ext>
    </p:extLst>
  </p:cSld>
  <p:clrMapOvr>
    <a:masterClrMapping/>
  </p:clrMapOvr>
  <p:transition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DC011EA-2A3D-4549-BFA2-B7A78719E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888" y="2380343"/>
            <a:ext cx="5392737" cy="3934729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D8CD3F-049A-4376-853C-7374714B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D871039-2A13-4132-82E5-24E897E623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0" y="2380343"/>
            <a:ext cx="5648325" cy="393473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7C023-B22F-48BD-887B-ABDC0F439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81394F-BB94-48F6-8061-A7563C1EB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21D3286-76A0-43BC-8166-99EF1B9CA3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(NSW)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1029492717"/>
      </p:ext>
    </p:extLst>
  </p:cSld>
  <p:clrMapOvr>
    <a:masterClrMapping/>
  </p:clrMapOvr>
  <p:transition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201536-2569-4E6A-8D0A-F61F3207D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6AD5D6-4C25-43E4-ADFF-6685FD3B16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7537" y="2387600"/>
            <a:ext cx="5256000" cy="344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D3B7668-672F-4A3E-96CF-77BABE0AA5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07101" y="219075"/>
            <a:ext cx="6184900" cy="6410325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(974 x 1009 px)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7C023-B22F-48BD-887B-ABDC0F439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F10359E9-8919-45C5-B8FE-238F30C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538" y="536575"/>
            <a:ext cx="525599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Headline goes here</a:t>
            </a:r>
            <a:endParaRPr lang="en-AU"/>
          </a:p>
        </p:txBody>
      </p:sp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8DE69BDE-9E8A-46BB-A51B-BC7EA5F54D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538" y="1151615"/>
            <a:ext cx="525599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(NSW)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4EF7304A-150A-4948-8904-2D2ABD9F3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759" b="44155"/>
          <a:stretch/>
        </p:blipFill>
        <p:spPr>
          <a:xfrm>
            <a:off x="1" y="6024369"/>
            <a:ext cx="1401454" cy="83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92175"/>
      </p:ext>
    </p:extLst>
  </p:cSld>
  <p:clrMapOvr>
    <a:masterClrMapping/>
  </p:clrMapOvr>
  <p:transition>
    <p:fad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2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6">
            <a:extLst>
              <a:ext uri="{FF2B5EF4-FFF2-40B4-BE49-F238E27FC236}">
                <a16:creationId xmlns:a16="http://schemas.microsoft.com/office/drawing/2014/main" id="{D01F0757-A3A0-487A-8805-FDB4E176DA64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369888" y="1870075"/>
            <a:ext cx="11450638" cy="3895725"/>
          </a:xfrm>
        </p:spPr>
        <p:txBody>
          <a:bodyPr lIns="180000" tIns="180000"/>
          <a:lstStyle>
            <a:lvl1pPr>
              <a:defRPr/>
            </a:lvl1pPr>
          </a:lstStyle>
          <a:p>
            <a:r>
              <a:rPr lang="en-AU" dirty="0"/>
              <a:t>Click icon to insert 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5F6824-DF2D-482E-A38D-86C2B431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24D1469-D588-4DFB-BC14-994A9113B9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(NSW)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2099765218"/>
      </p:ext>
    </p:extLst>
  </p:cSld>
  <p:clrMapOvr>
    <a:masterClrMapping/>
  </p:clrMapOvr>
  <p:transition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8AAD41C-7810-45E5-84B3-426E25FFAB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209800"/>
            <a:ext cx="4102100" cy="172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Chart Placeholder 9">
            <a:extLst>
              <a:ext uri="{FF2B5EF4-FFF2-40B4-BE49-F238E27FC236}">
                <a16:creationId xmlns:a16="http://schemas.microsoft.com/office/drawing/2014/main" id="{282152E8-49B7-45E4-AFE4-8810335CD019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69887" y="4095750"/>
            <a:ext cx="4102100" cy="2212975"/>
          </a:xfrm>
          <a:solidFill>
            <a:schemeClr val="bg2"/>
          </a:solidFill>
        </p:spPr>
        <p:txBody>
          <a:bodyPr lIns="180000" tIns="180000"/>
          <a:lstStyle>
            <a:lvl1pPr>
              <a:defRPr sz="1600"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7" name="Chart Placeholder 11">
            <a:extLst>
              <a:ext uri="{FF2B5EF4-FFF2-40B4-BE49-F238E27FC236}">
                <a16:creationId xmlns:a16="http://schemas.microsoft.com/office/drawing/2014/main" id="{62AA4717-416F-4218-87FE-2130778695E3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978699" y="2209800"/>
            <a:ext cx="3240000" cy="4098925"/>
          </a:xfrm>
          <a:solidFill>
            <a:schemeClr val="bg2"/>
          </a:solidFill>
        </p:spPr>
        <p:txBody>
          <a:bodyPr lIns="180000" tIns="180000"/>
          <a:lstStyle>
            <a:lvl1pPr>
              <a:defRPr sz="1600"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8" name="Chart Placeholder 13">
            <a:extLst>
              <a:ext uri="{FF2B5EF4-FFF2-40B4-BE49-F238E27FC236}">
                <a16:creationId xmlns:a16="http://schemas.microsoft.com/office/drawing/2014/main" id="{C01544E8-6B66-43DB-A472-44826B5893B8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8575974" y="2208325"/>
            <a:ext cx="3240000" cy="4100400"/>
          </a:xfrm>
          <a:solidFill>
            <a:schemeClr val="bg2"/>
          </a:solidFill>
        </p:spPr>
        <p:txBody>
          <a:bodyPr lIns="180000" tIns="180000"/>
          <a:lstStyle>
            <a:lvl1pPr>
              <a:defRPr sz="1600"/>
            </a:lvl1pPr>
          </a:lstStyle>
          <a:p>
            <a:r>
              <a:rPr lang="en-US" dirty="0"/>
              <a:t>Click icon to insert chart</a:t>
            </a:r>
            <a:endParaRPr lang="en-AU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E5164D6-2482-4C0F-9E71-73DF81CA4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E3EDEBB-3C30-47C6-B716-C67D7DAC1F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(NSW)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4040856618"/>
      </p:ext>
    </p:extLst>
  </p:cSld>
  <p:clrMapOvr>
    <a:masterClrMapping/>
  </p:clrMapOvr>
  <p:transition>
    <p:fad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DDF10C4-629B-4D19-A576-64D3CDFF78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400300"/>
            <a:ext cx="3517901" cy="35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able Placeholder 9">
            <a:extLst>
              <a:ext uri="{FF2B5EF4-FFF2-40B4-BE49-F238E27FC236}">
                <a16:creationId xmlns:a16="http://schemas.microsoft.com/office/drawing/2014/main" id="{FECBD5E1-CF2F-4531-B20F-C3F923281715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4330700" y="2400300"/>
            <a:ext cx="7505700" cy="3528000"/>
          </a:xfrm>
        </p:spPr>
        <p:txBody>
          <a:bodyPr lIns="180000" tIns="180000"/>
          <a:lstStyle>
            <a:lvl1pPr>
              <a:defRPr/>
            </a:lvl1pPr>
          </a:lstStyle>
          <a:p>
            <a:r>
              <a:rPr lang="en-AU" dirty="0"/>
              <a:t>Click icon to insert 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4D2F7B-9721-4646-9F96-896872169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89C5726-0E7D-463E-A79F-092CE55846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(NSW)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23234"/>
      </p:ext>
    </p:extLst>
  </p:cSld>
  <p:clrMapOvr>
    <a:masterClrMapping/>
  </p:clrMapOvr>
  <p:transition>
    <p:fad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B92522B-256F-4851-991E-BEA3879C8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400300"/>
            <a:ext cx="3098801" cy="3895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Chart Placeholder 9">
            <a:extLst>
              <a:ext uri="{FF2B5EF4-FFF2-40B4-BE49-F238E27FC236}">
                <a16:creationId xmlns:a16="http://schemas.microsoft.com/office/drawing/2014/main" id="{186BF4EA-0B24-4D34-A7C4-F1B6D562A228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051300" y="2400300"/>
            <a:ext cx="2412000" cy="3888000"/>
          </a:xfrm>
          <a:solidFill>
            <a:schemeClr val="bg2"/>
          </a:solidFill>
        </p:spPr>
        <p:txBody>
          <a:bodyPr lIns="72000" tIns="72000"/>
          <a:lstStyle>
            <a:lvl1pPr>
              <a:defRPr sz="1600"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F66716EB-C306-4F2B-86D2-C5FEC42C23E3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731000" y="2400300"/>
            <a:ext cx="2412000" cy="3888000"/>
          </a:xfrm>
          <a:solidFill>
            <a:schemeClr val="bg2"/>
          </a:solidFill>
        </p:spPr>
        <p:txBody>
          <a:bodyPr lIns="72000" tIns="72000"/>
          <a:lstStyle>
            <a:lvl1pPr>
              <a:defRPr sz="1600"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13" name="Chart Placeholder 13">
            <a:extLst>
              <a:ext uri="{FF2B5EF4-FFF2-40B4-BE49-F238E27FC236}">
                <a16:creationId xmlns:a16="http://schemas.microsoft.com/office/drawing/2014/main" id="{EC69E65F-6BAE-4A75-A27B-7ED52E57310B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9410700" y="2400300"/>
            <a:ext cx="2412000" cy="3887788"/>
          </a:xfrm>
          <a:solidFill>
            <a:schemeClr val="bg2"/>
          </a:solidFill>
        </p:spPr>
        <p:txBody>
          <a:bodyPr lIns="72000" tIns="72000"/>
          <a:lstStyle>
            <a:lvl1pPr>
              <a:defRPr sz="1600"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4DBD740-EB49-401B-8DC5-800166060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7692B61-416E-4F6D-A2D5-674D715766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(NSW)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3685068411"/>
      </p:ext>
    </p:extLst>
  </p:cSld>
  <p:clrMapOvr>
    <a:masterClrMapping/>
  </p:clrMapOvr>
  <p:transition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1CC77D9-FC69-4E5D-8753-43F0EAA4E5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400300"/>
            <a:ext cx="3340101" cy="38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Chart Placeholder 9">
            <a:extLst>
              <a:ext uri="{FF2B5EF4-FFF2-40B4-BE49-F238E27FC236}">
                <a16:creationId xmlns:a16="http://schemas.microsoft.com/office/drawing/2014/main" id="{5F65D875-58D1-447F-AB6C-4281803029A3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127500" y="2400300"/>
            <a:ext cx="7708900" cy="3852000"/>
          </a:xfrm>
          <a:solidFill>
            <a:schemeClr val="bg2"/>
          </a:solidFill>
        </p:spPr>
        <p:txBody>
          <a:bodyPr lIns="72000" tIns="72000"/>
          <a:lstStyle>
            <a:lvl1pPr>
              <a:defRPr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F7BF8C-88F9-4B82-B126-E16F4C13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3F05935-90B3-415C-ACD3-8834B40817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(NSW)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3165828107"/>
      </p:ext>
    </p:extLst>
  </p:cSld>
  <p:clrMapOvr>
    <a:masterClrMapping/>
  </p:clrMapOvr>
  <p:transition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A9CE298-A1B8-4352-A064-954246D198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400300"/>
            <a:ext cx="3340101" cy="38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9122704-43A6-4325-AE19-183B19C73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0700" y="5327650"/>
            <a:ext cx="7505700" cy="91195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400" b="0"/>
            </a:lvl1pPr>
          </a:lstStyle>
          <a:p>
            <a:pPr lvl="0"/>
            <a:r>
              <a:rPr lang="en-US"/>
              <a:t>Insert commentary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9C6D81-B65D-4E21-AE7C-0FD341C60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E368145-B5FB-482E-B37B-5DC3A28B2E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(NSW)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2336249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4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73AFCB2-8FAF-41E3-A4E4-8349443A1B0D}"/>
              </a:ext>
            </a:extLst>
          </p:cNvPr>
          <p:cNvSpPr/>
          <p:nvPr userDrawn="1"/>
        </p:nvSpPr>
        <p:spPr>
          <a:xfrm>
            <a:off x="11339512" y="295275"/>
            <a:ext cx="280987" cy="1428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rgbClr val="CB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CB781E-8D10-41E3-9BCE-C46796AAFA3B}"/>
              </a:ext>
            </a:extLst>
          </p:cNvPr>
          <p:cNvGrpSpPr/>
          <p:nvPr userDrawn="1"/>
        </p:nvGrpSpPr>
        <p:grpSpPr>
          <a:xfrm>
            <a:off x="7520417" y="4279913"/>
            <a:ext cx="4669177" cy="2578087"/>
            <a:chOff x="7520417" y="4275481"/>
            <a:chExt cx="4669177" cy="257808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437545F-7886-4F0B-8B11-3BEB8BA59D15}"/>
                </a:ext>
              </a:extLst>
            </p:cNvPr>
            <p:cNvSpPr/>
            <p:nvPr/>
          </p:nvSpPr>
          <p:spPr>
            <a:xfrm>
              <a:off x="11247227" y="6792427"/>
              <a:ext cx="151913" cy="50508"/>
            </a:xfrm>
            <a:custGeom>
              <a:avLst/>
              <a:gdLst>
                <a:gd name="connsiteX0" fmla="*/ 51896 w 151913"/>
                <a:gd name="connsiteY0" fmla="*/ 1383 h 50508"/>
                <a:gd name="connsiteX1" fmla="*/ -1526 w 151913"/>
                <a:gd name="connsiteY1" fmla="*/ 49996 h 50508"/>
                <a:gd name="connsiteX2" fmla="*/ 150387 w 151913"/>
                <a:gd name="connsiteY2" fmla="*/ 49996 h 50508"/>
                <a:gd name="connsiteX3" fmla="*/ 51896 w 151913"/>
                <a:gd name="connsiteY3" fmla="*/ 1383 h 5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913" h="50508">
                  <a:moveTo>
                    <a:pt x="51896" y="1383"/>
                  </a:moveTo>
                  <a:cubicBezTo>
                    <a:pt x="28730" y="10384"/>
                    <a:pt x="9614" y="27715"/>
                    <a:pt x="-1526" y="49996"/>
                  </a:cubicBezTo>
                  <a:lnTo>
                    <a:pt x="150387" y="49996"/>
                  </a:lnTo>
                  <a:cubicBezTo>
                    <a:pt x="115320" y="10118"/>
                    <a:pt x="81140" y="-6466"/>
                    <a:pt x="51896" y="1383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CFD0C18-23AB-4FDC-AFE0-82F52C94E35B}"/>
                </a:ext>
              </a:extLst>
            </p:cNvPr>
            <p:cNvSpPr/>
            <p:nvPr/>
          </p:nvSpPr>
          <p:spPr>
            <a:xfrm>
              <a:off x="11089743" y="6440321"/>
              <a:ext cx="581701" cy="403120"/>
            </a:xfrm>
            <a:custGeom>
              <a:avLst/>
              <a:gdLst>
                <a:gd name="connsiteX0" fmla="*/ 236725 w 581701"/>
                <a:gd name="connsiteY0" fmla="*/ 3835 h 403120"/>
                <a:gd name="connsiteX1" fmla="*/ 8856 w 581701"/>
                <a:gd name="connsiteY1" fmla="*/ 365642 h 403120"/>
                <a:gd name="connsiteX2" fmla="*/ 8856 w 581701"/>
                <a:gd name="connsiteY2" fmla="*/ 365642 h 403120"/>
                <a:gd name="connsiteX3" fmla="*/ -1526 w 581701"/>
                <a:gd name="connsiteY3" fmla="*/ 402354 h 403120"/>
                <a:gd name="connsiteX4" fmla="*/ 89369 w 581701"/>
                <a:gd name="connsiteY4" fmla="*/ 402354 h 403120"/>
                <a:gd name="connsiteX5" fmla="*/ 192164 w 581701"/>
                <a:gd name="connsiteY5" fmla="*/ 297281 h 403120"/>
                <a:gd name="connsiteX6" fmla="*/ 371927 w 581701"/>
                <a:gd name="connsiteY6" fmla="*/ 389948 h 403120"/>
                <a:gd name="connsiteX7" fmla="*/ 380156 w 581701"/>
                <a:gd name="connsiteY7" fmla="*/ 402607 h 403120"/>
                <a:gd name="connsiteX8" fmla="*/ 580176 w 581701"/>
                <a:gd name="connsiteY8" fmla="*/ 402607 h 403120"/>
                <a:gd name="connsiteX9" fmla="*/ 488775 w 581701"/>
                <a:gd name="connsiteY9" fmla="*/ 124100 h 403120"/>
                <a:gd name="connsiteX10" fmla="*/ 236725 w 581701"/>
                <a:gd name="connsiteY10" fmla="*/ 3835 h 40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1701" h="403120">
                  <a:moveTo>
                    <a:pt x="236725" y="3835"/>
                  </a:moveTo>
                  <a:cubicBezTo>
                    <a:pt x="145198" y="27508"/>
                    <a:pt x="66455" y="152584"/>
                    <a:pt x="8856" y="365642"/>
                  </a:cubicBezTo>
                  <a:lnTo>
                    <a:pt x="8856" y="365642"/>
                  </a:lnTo>
                  <a:cubicBezTo>
                    <a:pt x="5437" y="378302"/>
                    <a:pt x="2019" y="390961"/>
                    <a:pt x="-1526" y="402354"/>
                  </a:cubicBezTo>
                  <a:lnTo>
                    <a:pt x="89369" y="402354"/>
                  </a:lnTo>
                  <a:cubicBezTo>
                    <a:pt x="113042" y="347919"/>
                    <a:pt x="148868" y="309940"/>
                    <a:pt x="192164" y="297281"/>
                  </a:cubicBezTo>
                  <a:cubicBezTo>
                    <a:pt x="226724" y="287027"/>
                    <a:pt x="296351" y="285508"/>
                    <a:pt x="371927" y="389948"/>
                  </a:cubicBezTo>
                  <a:cubicBezTo>
                    <a:pt x="374840" y="393872"/>
                    <a:pt x="377498" y="398050"/>
                    <a:pt x="380156" y="402607"/>
                  </a:cubicBezTo>
                  <a:lnTo>
                    <a:pt x="580176" y="402607"/>
                  </a:lnTo>
                  <a:cubicBezTo>
                    <a:pt x="567516" y="280064"/>
                    <a:pt x="539791" y="177270"/>
                    <a:pt x="488775" y="124100"/>
                  </a:cubicBezTo>
                  <a:cubicBezTo>
                    <a:pt x="393449" y="25863"/>
                    <a:pt x="308503" y="-14648"/>
                    <a:pt x="236725" y="3835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A7C9388-CC75-49C0-8944-A0C493A5EFA2}"/>
                </a:ext>
              </a:extLst>
            </p:cNvPr>
            <p:cNvSpPr/>
            <p:nvPr/>
          </p:nvSpPr>
          <p:spPr>
            <a:xfrm>
              <a:off x="9682015" y="4652413"/>
              <a:ext cx="2506947" cy="2190521"/>
            </a:xfrm>
            <a:custGeom>
              <a:avLst/>
              <a:gdLst>
                <a:gd name="connsiteX0" fmla="*/ -1526 w 2506947"/>
                <a:gd name="connsiteY0" fmla="*/ 2190009 h 2190521"/>
                <a:gd name="connsiteX1" fmla="*/ 105952 w 2506947"/>
                <a:gd name="connsiteY1" fmla="*/ 2190009 h 2190521"/>
                <a:gd name="connsiteX2" fmla="*/ 724365 w 2506947"/>
                <a:gd name="connsiteY2" fmla="*/ 1309039 h 2190521"/>
                <a:gd name="connsiteX3" fmla="*/ 1189980 w 2506947"/>
                <a:gd name="connsiteY3" fmla="*/ 602516 h 2190521"/>
                <a:gd name="connsiteX4" fmla="*/ 1958028 w 2506947"/>
                <a:gd name="connsiteY4" fmla="*/ 326541 h 2190521"/>
                <a:gd name="connsiteX5" fmla="*/ 2505422 w 2506947"/>
                <a:gd name="connsiteY5" fmla="*/ 722401 h 2190521"/>
                <a:gd name="connsiteX6" fmla="*/ 2505422 w 2506947"/>
                <a:gd name="connsiteY6" fmla="*/ 321857 h 2190521"/>
                <a:gd name="connsiteX7" fmla="*/ 1741172 w 2506947"/>
                <a:gd name="connsiteY7" fmla="*/ 3218 h 2190521"/>
                <a:gd name="connsiteX8" fmla="*/ 990340 w 2506947"/>
                <a:gd name="connsiteY8" fmla="*/ 543524 h 2190521"/>
                <a:gd name="connsiteX9" fmla="*/ 858935 w 2506947"/>
                <a:gd name="connsiteY9" fmla="*/ 819499 h 2190521"/>
                <a:gd name="connsiteX10" fmla="*/ 313061 w 2506947"/>
                <a:gd name="connsiteY10" fmla="*/ 1816176 h 2190521"/>
                <a:gd name="connsiteX11" fmla="*/ 313061 w 2506947"/>
                <a:gd name="connsiteY11" fmla="*/ 1816176 h 2190521"/>
                <a:gd name="connsiteX12" fmla="*/ -1526 w 2506947"/>
                <a:gd name="connsiteY12" fmla="*/ 2190009 h 219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6947" h="2190521">
                  <a:moveTo>
                    <a:pt x="-1526" y="2190009"/>
                  </a:moveTo>
                  <a:lnTo>
                    <a:pt x="105952" y="2190009"/>
                  </a:lnTo>
                  <a:cubicBezTo>
                    <a:pt x="351799" y="1948467"/>
                    <a:pt x="540930" y="1624006"/>
                    <a:pt x="724365" y="1309039"/>
                  </a:cubicBezTo>
                  <a:cubicBezTo>
                    <a:pt x="875393" y="1049394"/>
                    <a:pt x="1018192" y="804181"/>
                    <a:pt x="1189980" y="602516"/>
                  </a:cubicBezTo>
                  <a:cubicBezTo>
                    <a:pt x="1388100" y="370089"/>
                    <a:pt x="1675088" y="267041"/>
                    <a:pt x="1958028" y="326541"/>
                  </a:cubicBezTo>
                  <a:cubicBezTo>
                    <a:pt x="2180453" y="373381"/>
                    <a:pt x="2369713" y="512635"/>
                    <a:pt x="2505422" y="722401"/>
                  </a:cubicBezTo>
                  <a:lnTo>
                    <a:pt x="2505422" y="321857"/>
                  </a:lnTo>
                  <a:cubicBezTo>
                    <a:pt x="2282868" y="89430"/>
                    <a:pt x="2015501" y="-22986"/>
                    <a:pt x="1741172" y="3218"/>
                  </a:cubicBezTo>
                  <a:cubicBezTo>
                    <a:pt x="1430889" y="32715"/>
                    <a:pt x="1150229" y="234887"/>
                    <a:pt x="990340" y="543524"/>
                  </a:cubicBezTo>
                  <a:cubicBezTo>
                    <a:pt x="950716" y="619480"/>
                    <a:pt x="908181" y="712400"/>
                    <a:pt x="858935" y="819499"/>
                  </a:cubicBezTo>
                  <a:cubicBezTo>
                    <a:pt x="724239" y="1111552"/>
                    <a:pt x="556755" y="1475004"/>
                    <a:pt x="313061" y="1816176"/>
                  </a:cubicBezTo>
                  <a:lnTo>
                    <a:pt x="313061" y="1816176"/>
                  </a:lnTo>
                  <a:cubicBezTo>
                    <a:pt x="218875" y="1949429"/>
                    <a:pt x="113674" y="2074492"/>
                    <a:pt x="-1526" y="2190009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EDA9ABE-79C1-4CD9-85C3-FD33BB477782}"/>
                </a:ext>
              </a:extLst>
            </p:cNvPr>
            <p:cNvSpPr/>
            <p:nvPr/>
          </p:nvSpPr>
          <p:spPr>
            <a:xfrm>
              <a:off x="10899725" y="6007612"/>
              <a:ext cx="968826" cy="835323"/>
            </a:xfrm>
            <a:custGeom>
              <a:avLst/>
              <a:gdLst>
                <a:gd name="connsiteX0" fmla="*/ 870077 w 968826"/>
                <a:gd name="connsiteY0" fmla="*/ 263364 h 835323"/>
                <a:gd name="connsiteX1" fmla="*/ 589797 w 968826"/>
                <a:gd name="connsiteY1" fmla="*/ -79 h 835323"/>
                <a:gd name="connsiteX2" fmla="*/ 227990 w 968826"/>
                <a:gd name="connsiteY2" fmla="*/ 266782 h 835323"/>
                <a:gd name="connsiteX3" fmla="*/ 66709 w 968826"/>
                <a:gd name="connsiteY3" fmla="*/ 642767 h 835323"/>
                <a:gd name="connsiteX4" fmla="*/ 66709 w 968826"/>
                <a:gd name="connsiteY4" fmla="*/ 642767 h 835323"/>
                <a:gd name="connsiteX5" fmla="*/ -1526 w 968826"/>
                <a:gd name="connsiteY5" fmla="*/ 834811 h 835323"/>
                <a:gd name="connsiteX6" fmla="*/ 127981 w 968826"/>
                <a:gd name="connsiteY6" fmla="*/ 834811 h 835323"/>
                <a:gd name="connsiteX7" fmla="*/ 142792 w 968826"/>
                <a:gd name="connsiteY7" fmla="*/ 783287 h 835323"/>
                <a:gd name="connsiteX8" fmla="*/ 412185 w 968826"/>
                <a:gd name="connsiteY8" fmla="*/ 379831 h 835323"/>
                <a:gd name="connsiteX9" fmla="*/ 721834 w 968826"/>
                <a:gd name="connsiteY9" fmla="*/ 516299 h 835323"/>
                <a:gd name="connsiteX10" fmla="*/ 830580 w 968826"/>
                <a:gd name="connsiteY10" fmla="*/ 834811 h 835323"/>
                <a:gd name="connsiteX11" fmla="*/ 967301 w 968826"/>
                <a:gd name="connsiteY11" fmla="*/ 834811 h 835323"/>
                <a:gd name="connsiteX12" fmla="*/ 870077 w 968826"/>
                <a:gd name="connsiteY12" fmla="*/ 263364 h 83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8826" h="835323">
                  <a:moveTo>
                    <a:pt x="870077" y="263364"/>
                  </a:moveTo>
                  <a:cubicBezTo>
                    <a:pt x="784499" y="95373"/>
                    <a:pt x="690186" y="6757"/>
                    <a:pt x="589797" y="-79"/>
                  </a:cubicBezTo>
                  <a:cubicBezTo>
                    <a:pt x="479913" y="-7675"/>
                    <a:pt x="354964" y="84613"/>
                    <a:pt x="227990" y="266782"/>
                  </a:cubicBezTo>
                  <a:cubicBezTo>
                    <a:pt x="164692" y="357550"/>
                    <a:pt x="119245" y="489715"/>
                    <a:pt x="66709" y="642767"/>
                  </a:cubicBezTo>
                  <a:lnTo>
                    <a:pt x="66709" y="642767"/>
                  </a:lnTo>
                  <a:cubicBezTo>
                    <a:pt x="45315" y="704798"/>
                    <a:pt x="23161" y="769361"/>
                    <a:pt x="-1526" y="834811"/>
                  </a:cubicBezTo>
                  <a:lnTo>
                    <a:pt x="127981" y="834811"/>
                  </a:lnTo>
                  <a:cubicBezTo>
                    <a:pt x="133171" y="817974"/>
                    <a:pt x="138108" y="800884"/>
                    <a:pt x="142792" y="783287"/>
                  </a:cubicBezTo>
                  <a:cubicBezTo>
                    <a:pt x="206089" y="545290"/>
                    <a:pt x="297365" y="409580"/>
                    <a:pt x="412185" y="379831"/>
                  </a:cubicBezTo>
                  <a:cubicBezTo>
                    <a:pt x="505992" y="355524"/>
                    <a:pt x="610179" y="401478"/>
                    <a:pt x="721834" y="516299"/>
                  </a:cubicBezTo>
                  <a:cubicBezTo>
                    <a:pt x="778296" y="574533"/>
                    <a:pt x="814629" y="680872"/>
                    <a:pt x="830580" y="834811"/>
                  </a:cubicBezTo>
                  <a:lnTo>
                    <a:pt x="967301" y="834811"/>
                  </a:lnTo>
                  <a:cubicBezTo>
                    <a:pt x="966415" y="616309"/>
                    <a:pt x="941728" y="404010"/>
                    <a:pt x="870077" y="263364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BA22A2C-E996-4D4E-8984-53FFC399C663}"/>
                </a:ext>
              </a:extLst>
            </p:cNvPr>
            <p:cNvSpPr/>
            <p:nvPr/>
          </p:nvSpPr>
          <p:spPr>
            <a:xfrm>
              <a:off x="9139179" y="4275481"/>
              <a:ext cx="3049657" cy="2567453"/>
            </a:xfrm>
            <a:custGeom>
              <a:avLst/>
              <a:gdLst>
                <a:gd name="connsiteX0" fmla="*/ 456998 w 3049657"/>
                <a:gd name="connsiteY0" fmla="*/ 2566941 h 2567453"/>
                <a:gd name="connsiteX1" fmla="*/ 807919 w 3049657"/>
                <a:gd name="connsiteY1" fmla="*/ 2159561 h 2567453"/>
                <a:gd name="connsiteX2" fmla="*/ 1347969 w 3049657"/>
                <a:gd name="connsiteY2" fmla="*/ 1172125 h 2567453"/>
                <a:gd name="connsiteX3" fmla="*/ 1480640 w 3049657"/>
                <a:gd name="connsiteY3" fmla="*/ 893617 h 2567453"/>
                <a:gd name="connsiteX4" fmla="*/ 2278184 w 3049657"/>
                <a:gd name="connsiteY4" fmla="*/ 321790 h 2567453"/>
                <a:gd name="connsiteX5" fmla="*/ 3048131 w 3049657"/>
                <a:gd name="connsiteY5" fmla="*/ 615616 h 2567453"/>
                <a:gd name="connsiteX6" fmla="*/ 3048131 w 3049657"/>
                <a:gd name="connsiteY6" fmla="*/ 263050 h 2567453"/>
                <a:gd name="connsiteX7" fmla="*/ 1005025 w 3049657"/>
                <a:gd name="connsiteY7" fmla="*/ 985651 h 2567453"/>
                <a:gd name="connsiteX8" fmla="*/ -1526 w 3049657"/>
                <a:gd name="connsiteY8" fmla="*/ 2566941 h 256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9657" h="2567453">
                  <a:moveTo>
                    <a:pt x="456998" y="2566941"/>
                  </a:moveTo>
                  <a:cubicBezTo>
                    <a:pt x="586884" y="2442802"/>
                    <a:pt x="704364" y="2306372"/>
                    <a:pt x="807919" y="2159561"/>
                  </a:cubicBezTo>
                  <a:cubicBezTo>
                    <a:pt x="1048448" y="1822819"/>
                    <a:pt x="1214665" y="1462025"/>
                    <a:pt x="1347969" y="1172125"/>
                  </a:cubicBezTo>
                  <a:cubicBezTo>
                    <a:pt x="1397595" y="1064520"/>
                    <a:pt x="1440510" y="971219"/>
                    <a:pt x="1480640" y="893617"/>
                  </a:cubicBezTo>
                  <a:cubicBezTo>
                    <a:pt x="1649896" y="567130"/>
                    <a:pt x="1948153" y="353439"/>
                    <a:pt x="2278184" y="321790"/>
                  </a:cubicBezTo>
                  <a:cubicBezTo>
                    <a:pt x="2553653" y="295206"/>
                    <a:pt x="2821527" y="398887"/>
                    <a:pt x="3048131" y="615616"/>
                  </a:cubicBezTo>
                  <a:lnTo>
                    <a:pt x="3048131" y="263050"/>
                  </a:lnTo>
                  <a:cubicBezTo>
                    <a:pt x="2417818" y="-234971"/>
                    <a:pt x="1361769" y="-45080"/>
                    <a:pt x="1005025" y="985651"/>
                  </a:cubicBezTo>
                  <a:cubicBezTo>
                    <a:pt x="822222" y="1456709"/>
                    <a:pt x="599924" y="2077274"/>
                    <a:pt x="-1526" y="2566941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74378EE-6F78-4452-99AE-B67578DB7D40}"/>
                </a:ext>
              </a:extLst>
            </p:cNvPr>
            <p:cNvSpPr/>
            <p:nvPr/>
          </p:nvSpPr>
          <p:spPr>
            <a:xfrm>
              <a:off x="10557795" y="5769755"/>
              <a:ext cx="1483811" cy="1073180"/>
            </a:xfrm>
            <a:custGeom>
              <a:avLst/>
              <a:gdLst>
                <a:gd name="connsiteX0" fmla="*/ 1000974 w 1483811"/>
                <a:gd name="connsiteY0" fmla="*/ 414 h 1073180"/>
                <a:gd name="connsiteX1" fmla="*/ 408386 w 1483811"/>
                <a:gd name="connsiteY1" fmla="*/ 436657 h 1073180"/>
                <a:gd name="connsiteX2" fmla="*/ -1526 w 1483811"/>
                <a:gd name="connsiteY2" fmla="*/ 1072668 h 1073180"/>
                <a:gd name="connsiteX3" fmla="*/ 276981 w 1483811"/>
                <a:gd name="connsiteY3" fmla="*/ 1072668 h 1073180"/>
                <a:gd name="connsiteX4" fmla="*/ 352938 w 1483811"/>
                <a:gd name="connsiteY4" fmla="*/ 861761 h 1073180"/>
                <a:gd name="connsiteX5" fmla="*/ 521561 w 1483811"/>
                <a:gd name="connsiteY5" fmla="*/ 471471 h 1073180"/>
                <a:gd name="connsiteX6" fmla="*/ 936031 w 1483811"/>
                <a:gd name="connsiteY6" fmla="*/ 179418 h 1073180"/>
                <a:gd name="connsiteX7" fmla="*/ 1265176 w 1483811"/>
                <a:gd name="connsiteY7" fmla="*/ 474889 h 1073180"/>
                <a:gd name="connsiteX8" fmla="*/ 1368351 w 1483811"/>
                <a:gd name="connsiteY8" fmla="*/ 1072668 h 1073180"/>
                <a:gd name="connsiteX9" fmla="*/ 1482285 w 1483811"/>
                <a:gd name="connsiteY9" fmla="*/ 1072668 h 1073180"/>
                <a:gd name="connsiteX10" fmla="*/ 1374300 w 1483811"/>
                <a:gd name="connsiteY10" fmla="*/ 393616 h 1073180"/>
                <a:gd name="connsiteX11" fmla="*/ 1000974 w 1483811"/>
                <a:gd name="connsiteY11" fmla="*/ 414 h 107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3811" h="1073180">
                  <a:moveTo>
                    <a:pt x="1000974" y="414"/>
                  </a:moveTo>
                  <a:cubicBezTo>
                    <a:pt x="774243" y="-16929"/>
                    <a:pt x="526372" y="212206"/>
                    <a:pt x="408386" y="436657"/>
                  </a:cubicBezTo>
                  <a:cubicBezTo>
                    <a:pt x="288374" y="658894"/>
                    <a:pt x="151273" y="871535"/>
                    <a:pt x="-1526" y="1072668"/>
                  </a:cubicBezTo>
                  <a:lnTo>
                    <a:pt x="276981" y="1072668"/>
                  </a:lnTo>
                  <a:cubicBezTo>
                    <a:pt x="304705" y="1000762"/>
                    <a:pt x="329265" y="929616"/>
                    <a:pt x="352938" y="861761"/>
                  </a:cubicBezTo>
                  <a:cubicBezTo>
                    <a:pt x="407246" y="704658"/>
                    <a:pt x="454214" y="568822"/>
                    <a:pt x="521561" y="471471"/>
                  </a:cubicBezTo>
                  <a:cubicBezTo>
                    <a:pt x="663094" y="268920"/>
                    <a:pt x="802221" y="170303"/>
                    <a:pt x="936031" y="179418"/>
                  </a:cubicBezTo>
                  <a:cubicBezTo>
                    <a:pt x="1058575" y="187900"/>
                    <a:pt x="1169471" y="287150"/>
                    <a:pt x="1265176" y="474889"/>
                  </a:cubicBezTo>
                  <a:cubicBezTo>
                    <a:pt x="1341132" y="624397"/>
                    <a:pt x="1367464" y="846064"/>
                    <a:pt x="1368351" y="1072668"/>
                  </a:cubicBezTo>
                  <a:lnTo>
                    <a:pt x="1482285" y="1072668"/>
                  </a:lnTo>
                  <a:cubicBezTo>
                    <a:pt x="1480133" y="856191"/>
                    <a:pt x="1452029" y="620093"/>
                    <a:pt x="1374300" y="393616"/>
                  </a:cubicBezTo>
                  <a:cubicBezTo>
                    <a:pt x="1290621" y="148655"/>
                    <a:pt x="1160989" y="12693"/>
                    <a:pt x="1000974" y="414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07E3A7-3380-483F-BA08-A810544E7A59}"/>
                </a:ext>
              </a:extLst>
            </p:cNvPr>
            <p:cNvSpPr/>
            <p:nvPr/>
          </p:nvSpPr>
          <p:spPr>
            <a:xfrm>
              <a:off x="10288275" y="5259204"/>
              <a:ext cx="1900687" cy="1583984"/>
            </a:xfrm>
            <a:custGeom>
              <a:avLst/>
              <a:gdLst>
                <a:gd name="connsiteX0" fmla="*/ 1524821 w 1900687"/>
                <a:gd name="connsiteY0" fmla="*/ 92317 h 1583984"/>
                <a:gd name="connsiteX1" fmla="*/ 1128075 w 1900687"/>
                <a:gd name="connsiteY1" fmla="*/ 10664 h 1583984"/>
                <a:gd name="connsiteX2" fmla="*/ 381168 w 1900687"/>
                <a:gd name="connsiteY2" fmla="*/ 889481 h 1583984"/>
                <a:gd name="connsiteX3" fmla="*/ 74431 w 1900687"/>
                <a:gd name="connsiteY3" fmla="*/ 1477512 h 1583984"/>
                <a:gd name="connsiteX4" fmla="*/ 74431 w 1900687"/>
                <a:gd name="connsiteY4" fmla="*/ 1477512 h 1583984"/>
                <a:gd name="connsiteX5" fmla="*/ -1526 w 1900687"/>
                <a:gd name="connsiteY5" fmla="*/ 1583472 h 1583984"/>
                <a:gd name="connsiteX6" fmla="*/ 192923 w 1900687"/>
                <a:gd name="connsiteY6" fmla="*/ 1583472 h 1583984"/>
                <a:gd name="connsiteX7" fmla="*/ 625623 w 1900687"/>
                <a:gd name="connsiteY7" fmla="*/ 919105 h 1583984"/>
                <a:gd name="connsiteX8" fmla="*/ 1274797 w 1900687"/>
                <a:gd name="connsiteY8" fmla="*/ 451846 h 1583984"/>
                <a:gd name="connsiteX9" fmla="*/ 1699015 w 1900687"/>
                <a:gd name="connsiteY9" fmla="*/ 884418 h 1583984"/>
                <a:gd name="connsiteX10" fmla="*/ 1809785 w 1900687"/>
                <a:gd name="connsiteY10" fmla="*/ 1582839 h 1583984"/>
                <a:gd name="connsiteX11" fmla="*/ 1899161 w 1900687"/>
                <a:gd name="connsiteY11" fmla="*/ 1582839 h 1583984"/>
                <a:gd name="connsiteX12" fmla="*/ 1899161 w 1900687"/>
                <a:gd name="connsiteY12" fmla="*/ 915813 h 1583984"/>
                <a:gd name="connsiteX13" fmla="*/ 1524821 w 1900687"/>
                <a:gd name="connsiteY13" fmla="*/ 92317 h 158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0687" h="1583984">
                  <a:moveTo>
                    <a:pt x="1524821" y="92317"/>
                  </a:moveTo>
                  <a:cubicBezTo>
                    <a:pt x="1409494" y="9145"/>
                    <a:pt x="1275938" y="-18326"/>
                    <a:pt x="1128075" y="10664"/>
                  </a:cubicBezTo>
                  <a:cubicBezTo>
                    <a:pt x="748292" y="85355"/>
                    <a:pt x="570048" y="475898"/>
                    <a:pt x="381168" y="889481"/>
                  </a:cubicBezTo>
                  <a:cubicBezTo>
                    <a:pt x="290273" y="1089627"/>
                    <a:pt x="195834" y="1296609"/>
                    <a:pt x="74431" y="1477512"/>
                  </a:cubicBezTo>
                  <a:lnTo>
                    <a:pt x="74431" y="1477512"/>
                  </a:lnTo>
                  <a:cubicBezTo>
                    <a:pt x="50884" y="1512579"/>
                    <a:pt x="25185" y="1547899"/>
                    <a:pt x="-1526" y="1583472"/>
                  </a:cubicBezTo>
                  <a:lnTo>
                    <a:pt x="192923" y="1583472"/>
                  </a:lnTo>
                  <a:cubicBezTo>
                    <a:pt x="354711" y="1373933"/>
                    <a:pt x="499407" y="1151760"/>
                    <a:pt x="625623" y="919105"/>
                  </a:cubicBezTo>
                  <a:cubicBezTo>
                    <a:pt x="755507" y="672119"/>
                    <a:pt x="1020216" y="432223"/>
                    <a:pt x="1274797" y="451846"/>
                  </a:cubicBezTo>
                  <a:cubicBezTo>
                    <a:pt x="1403924" y="461593"/>
                    <a:pt x="1582422" y="544765"/>
                    <a:pt x="1699015" y="884418"/>
                  </a:cubicBezTo>
                  <a:cubicBezTo>
                    <a:pt x="1779023" y="1117605"/>
                    <a:pt x="1807760" y="1360539"/>
                    <a:pt x="1809785" y="1582839"/>
                  </a:cubicBezTo>
                  <a:lnTo>
                    <a:pt x="1899161" y="1582839"/>
                  </a:lnTo>
                  <a:lnTo>
                    <a:pt x="1899161" y="915813"/>
                  </a:lnTo>
                  <a:cubicBezTo>
                    <a:pt x="1843713" y="514003"/>
                    <a:pt x="1714586" y="229039"/>
                    <a:pt x="1524821" y="92317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4AA4299-4DA3-44B5-803A-0D6CDB782EE8}"/>
                </a:ext>
              </a:extLst>
            </p:cNvPr>
            <p:cNvSpPr/>
            <p:nvPr/>
          </p:nvSpPr>
          <p:spPr>
            <a:xfrm>
              <a:off x="9872540" y="5021685"/>
              <a:ext cx="2317054" cy="1821502"/>
            </a:xfrm>
            <a:custGeom>
              <a:avLst/>
              <a:gdLst>
                <a:gd name="connsiteX0" fmla="*/ 743861 w 2317054"/>
                <a:gd name="connsiteY0" fmla="*/ 1102694 h 1821502"/>
                <a:gd name="connsiteX1" fmla="*/ 1532416 w 2317054"/>
                <a:gd name="connsiteY1" fmla="*/ 191215 h 1821502"/>
                <a:gd name="connsiteX2" fmla="*/ 1975496 w 2317054"/>
                <a:gd name="connsiteY2" fmla="*/ 282743 h 1821502"/>
                <a:gd name="connsiteX3" fmla="*/ 2315529 w 2317054"/>
                <a:gd name="connsiteY3" fmla="*/ 854316 h 1821502"/>
                <a:gd name="connsiteX4" fmla="*/ 2315529 w 2317054"/>
                <a:gd name="connsiteY4" fmla="*/ 469217 h 1821502"/>
                <a:gd name="connsiteX5" fmla="*/ 2140449 w 2317054"/>
                <a:gd name="connsiteY5" fmla="*/ 228687 h 1821502"/>
                <a:gd name="connsiteX6" fmla="*/ 1755729 w 2317054"/>
                <a:gd name="connsiteY6" fmla="*/ 14743 h 1821502"/>
                <a:gd name="connsiteX7" fmla="*/ 1044901 w 2317054"/>
                <a:gd name="connsiteY7" fmla="*/ 271223 h 1821502"/>
                <a:gd name="connsiteX8" fmla="*/ 585238 w 2317054"/>
                <a:gd name="connsiteY8" fmla="*/ 969264 h 1821502"/>
                <a:gd name="connsiteX9" fmla="*/ 585238 w 2317054"/>
                <a:gd name="connsiteY9" fmla="*/ 969264 h 1821502"/>
                <a:gd name="connsiteX10" fmla="*/ -1526 w 2317054"/>
                <a:gd name="connsiteY10" fmla="*/ 1820990 h 1821502"/>
                <a:gd name="connsiteX11" fmla="*/ 341164 w 2317054"/>
                <a:gd name="connsiteY11" fmla="*/ 1820990 h 1821502"/>
                <a:gd name="connsiteX12" fmla="*/ 442440 w 2317054"/>
                <a:gd name="connsiteY12" fmla="*/ 1682623 h 1821502"/>
                <a:gd name="connsiteX13" fmla="*/ 743861 w 2317054"/>
                <a:gd name="connsiteY13" fmla="*/ 1102694 h 1821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7054" h="1821502">
                  <a:moveTo>
                    <a:pt x="743861" y="1102694"/>
                  </a:moveTo>
                  <a:cubicBezTo>
                    <a:pt x="938563" y="675185"/>
                    <a:pt x="1122504" y="271223"/>
                    <a:pt x="1532416" y="191215"/>
                  </a:cubicBezTo>
                  <a:cubicBezTo>
                    <a:pt x="1694584" y="159313"/>
                    <a:pt x="1847636" y="191215"/>
                    <a:pt x="1975496" y="282743"/>
                  </a:cubicBezTo>
                  <a:cubicBezTo>
                    <a:pt x="2127410" y="392500"/>
                    <a:pt x="2242990" y="587329"/>
                    <a:pt x="2315529" y="854316"/>
                  </a:cubicBezTo>
                  <a:lnTo>
                    <a:pt x="2315529" y="469217"/>
                  </a:lnTo>
                  <a:cubicBezTo>
                    <a:pt x="2269448" y="380765"/>
                    <a:pt x="2210456" y="299694"/>
                    <a:pt x="2140449" y="228687"/>
                  </a:cubicBezTo>
                  <a:cubicBezTo>
                    <a:pt x="2035755" y="121475"/>
                    <a:pt x="1902073" y="47125"/>
                    <a:pt x="1755729" y="14743"/>
                  </a:cubicBezTo>
                  <a:cubicBezTo>
                    <a:pt x="1494311" y="-40326"/>
                    <a:pt x="1228970" y="55633"/>
                    <a:pt x="1044901" y="271223"/>
                  </a:cubicBezTo>
                  <a:cubicBezTo>
                    <a:pt x="876532" y="468963"/>
                    <a:pt x="734999" y="711898"/>
                    <a:pt x="585238" y="969264"/>
                  </a:cubicBezTo>
                  <a:lnTo>
                    <a:pt x="585238" y="969264"/>
                  </a:lnTo>
                  <a:cubicBezTo>
                    <a:pt x="410157" y="1270178"/>
                    <a:pt x="229760" y="1579575"/>
                    <a:pt x="-1526" y="1820990"/>
                  </a:cubicBezTo>
                  <a:lnTo>
                    <a:pt x="341164" y="1820990"/>
                  </a:lnTo>
                  <a:cubicBezTo>
                    <a:pt x="377497" y="1775163"/>
                    <a:pt x="411551" y="1728957"/>
                    <a:pt x="442440" y="1682623"/>
                  </a:cubicBezTo>
                  <a:cubicBezTo>
                    <a:pt x="560425" y="1505517"/>
                    <a:pt x="653600" y="1300815"/>
                    <a:pt x="743861" y="1102694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D4F9A2-BD44-4C94-9110-894C07FB87B8}"/>
                </a:ext>
              </a:extLst>
            </p:cNvPr>
            <p:cNvSpPr/>
            <p:nvPr/>
          </p:nvSpPr>
          <p:spPr>
            <a:xfrm>
              <a:off x="7520417" y="5124500"/>
              <a:ext cx="4668545" cy="1729068"/>
            </a:xfrm>
            <a:custGeom>
              <a:avLst/>
              <a:gdLst>
                <a:gd name="connsiteX0" fmla="*/ 4667020 w 4668545"/>
                <a:gd name="connsiteY0" fmla="*/ 1380675 h 1729068"/>
                <a:gd name="connsiteX1" fmla="*/ 4239384 w 4668545"/>
                <a:gd name="connsiteY1" fmla="*/ 924176 h 1729068"/>
                <a:gd name="connsiteX2" fmla="*/ 2949387 w 4668545"/>
                <a:gd name="connsiteY2" fmla="*/ 1077735 h 1729068"/>
                <a:gd name="connsiteX3" fmla="*/ 1153140 w 4668545"/>
                <a:gd name="connsiteY3" fmla="*/ -343 h 1729068"/>
                <a:gd name="connsiteX4" fmla="*/ -1526 w 4668545"/>
                <a:gd name="connsiteY4" fmla="*/ 1728556 h 1729068"/>
                <a:gd name="connsiteX5" fmla="*/ 4666766 w 4668545"/>
                <a:gd name="connsiteY5" fmla="*/ 1726024 h 172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8545" h="1729068">
                  <a:moveTo>
                    <a:pt x="4667020" y="1380675"/>
                  </a:moveTo>
                  <a:cubicBezTo>
                    <a:pt x="4571567" y="1207621"/>
                    <a:pt x="4429275" y="1015830"/>
                    <a:pt x="4239384" y="924176"/>
                  </a:cubicBezTo>
                  <a:cubicBezTo>
                    <a:pt x="3886692" y="755046"/>
                    <a:pt x="3631731" y="860879"/>
                    <a:pt x="2949387" y="1077735"/>
                  </a:cubicBezTo>
                  <a:cubicBezTo>
                    <a:pt x="2257549" y="1298262"/>
                    <a:pt x="2182479" y="-17686"/>
                    <a:pt x="1153140" y="-343"/>
                  </a:cubicBezTo>
                  <a:cubicBezTo>
                    <a:pt x="123803" y="17001"/>
                    <a:pt x="-1526" y="1728556"/>
                    <a:pt x="-1526" y="1728556"/>
                  </a:cubicBezTo>
                  <a:lnTo>
                    <a:pt x="4666766" y="1726024"/>
                  </a:lnTo>
                  <a:close/>
                </a:path>
              </a:pathLst>
            </a:custGeom>
            <a:solidFill>
              <a:srgbClr val="DF1C52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</p:grp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78993" cy="2785378"/>
          </a:xfrm>
        </p:spPr>
        <p:txBody>
          <a:bodyPr wrap="none">
            <a:spAutoFit/>
          </a:bodyPr>
          <a:lstStyle>
            <a:lvl1pPr eaLnBrk="0" latinLnBrk="0">
              <a:defRPr sz="18100" b="0">
                <a:solidFill>
                  <a:schemeClr val="tx1"/>
                </a:solidFill>
                <a:latin typeface="Public Sans (NSW)" pitchFamily="2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 eaLnBrk="0" latinLnBrk="0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043057"/>
      </p:ext>
    </p:extLst>
  </p:cSld>
  <p:clrMapOvr>
    <a:masterClrMapping/>
  </p:clrMapOvr>
  <p:transition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A9CE298-A1B8-4352-A064-954246D198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400300"/>
            <a:ext cx="3340101" cy="38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Chart Placeholder 9">
            <a:extLst>
              <a:ext uri="{FF2B5EF4-FFF2-40B4-BE49-F238E27FC236}">
                <a16:creationId xmlns:a16="http://schemas.microsoft.com/office/drawing/2014/main" id="{A68B1ABB-1349-4E5C-9CCC-46DB8378887A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127500" y="2387600"/>
            <a:ext cx="7708900" cy="3852000"/>
          </a:xfrm>
          <a:solidFill>
            <a:schemeClr val="bg2"/>
          </a:solidFill>
        </p:spPr>
        <p:txBody>
          <a:bodyPr lIns="72000" tIns="72000"/>
          <a:lstStyle>
            <a:lvl1pPr>
              <a:defRPr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313C29-D088-4B58-98E9-9FEE8F671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6ED5DA-A126-463F-AF26-DA573B8657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(NSW)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2762259677"/>
      </p:ext>
    </p:extLst>
  </p:cSld>
  <p:clrMapOvr>
    <a:masterClrMapping/>
  </p:clrMapOvr>
  <p:transition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E7061E-AF4E-4DB6-A437-9A519AD8A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FBF0AF-7F71-4E38-8A00-0613A51960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(NSW)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3906496207"/>
      </p:ext>
    </p:extLst>
  </p:cSld>
  <p:clrMapOvr>
    <a:masterClrMapping/>
  </p:clrMapOvr>
  <p:transition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8BE7-6ADE-4295-A03E-7BEE1E6A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11685396"/>
      </p:ext>
    </p:extLst>
  </p:cSld>
  <p:clrMapOvr>
    <a:masterClrMapping/>
  </p:clrMapOvr>
  <p:transition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7C52F-6976-9092-9600-F3DF68D82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B6EAF-08C3-4A07-C0F9-40A3B26EA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6596D-61DD-D198-70F9-E726D8FF2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ACFB9-2D63-3737-F779-FB736BD6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Page 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F85A7-1906-28C2-6ACC-1D4C1ABE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D86C-94C4-4382-A2E1-D8172C19D157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23943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4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1895CAE-8A0F-4F3D-9CC8-CAD44FD0A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E5A2390-6475-4952-BE91-96E46F741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0670" y="4274081"/>
            <a:ext cx="4673290" cy="2583919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78993" cy="2785378"/>
          </a:xfrm>
        </p:spPr>
        <p:txBody>
          <a:bodyPr wrap="none">
            <a:spAutoFit/>
          </a:bodyPr>
          <a:lstStyle>
            <a:lvl1pPr eaLnBrk="0" latinLnBrk="0">
              <a:defRPr sz="18100" b="0">
                <a:solidFill>
                  <a:schemeClr val="bg1"/>
                </a:solidFill>
                <a:latin typeface="Public Sans (NSW)" pitchFamily="2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 eaLnBrk="0" latinLnBrk="0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8369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5709A6F-E5C8-4633-971B-8D46280ED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69887" y="536575"/>
            <a:ext cx="11450638" cy="333586"/>
            <a:chOff x="369887" y="536575"/>
            <a:chExt cx="11450638" cy="333586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C7F51BB8-75EB-4E81-A85B-59963442DF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4444" y="536575"/>
              <a:ext cx="1666081" cy="333586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974EE03-67D3-4C87-A0EA-D8FC20AC421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69887" y="870161"/>
              <a:ext cx="11450638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611" y="5633494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350" y="1666558"/>
            <a:ext cx="5400000" cy="1661993"/>
          </a:xfrm>
        </p:spPr>
        <p:txBody>
          <a:bodyPr/>
          <a:lstStyle>
            <a:lvl1pPr>
              <a:lnSpc>
                <a:spcPct val="90000"/>
              </a:lnSpc>
              <a:defRPr sz="600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heading</a:t>
            </a:r>
            <a:endParaRPr lang="en-AU"/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EA9CD119-E15A-4296-95B3-D7CC266C4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30512" y="6120759"/>
            <a:ext cx="1997342" cy="246221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6C5246-D6C4-45F8-B4BE-329928B0C3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34628" y="219073"/>
            <a:ext cx="5457371" cy="635589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7EEBCCF-F8C6-4E78-BFAD-00D5C82E8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2268" y="870161"/>
            <a:ext cx="11450638" cy="0"/>
          </a:xfrm>
          <a:noFill/>
          <a:ln w="3175">
            <a:solidFill>
              <a:schemeClr val="accent3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40BFF66-1A5E-4453-8896-FE1443572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159207" y="536575"/>
            <a:ext cx="1666081" cy="333586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6350">
            <a:solidFill>
              <a:schemeClr val="accent3"/>
            </a:solidFill>
          </a:ln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5CD263-F57F-4249-B6AD-886A4AB29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868275"/>
            <a:ext cx="0" cy="54468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48260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5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FB7D012-345F-4AE8-A0C8-90D947915326}"/>
              </a:ext>
            </a:extLst>
          </p:cNvPr>
          <p:cNvSpPr/>
          <p:nvPr userDrawn="1"/>
        </p:nvSpPr>
        <p:spPr>
          <a:xfrm>
            <a:off x="11339512" y="295275"/>
            <a:ext cx="280987" cy="1428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11" name="Graphic 3">
            <a:extLst>
              <a:ext uri="{FF2B5EF4-FFF2-40B4-BE49-F238E27FC236}">
                <a16:creationId xmlns:a16="http://schemas.microsoft.com/office/drawing/2014/main" id="{3E1D3C52-5E7F-48FD-8748-2DF4B7E7B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11341190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rgbClr val="8DD6D9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pPr eaLnBrk="0" latinLnBrk="0"/>
            <a:endParaRPr lang="en-AU" dirty="0"/>
          </a:p>
        </p:txBody>
      </p:sp>
      <p:sp>
        <p:nvSpPr>
          <p:cNvPr id="3" name="Graphic 14">
            <a:extLst>
              <a:ext uri="{FF2B5EF4-FFF2-40B4-BE49-F238E27FC236}">
                <a16:creationId xmlns:a16="http://schemas.microsoft.com/office/drawing/2014/main" id="{C2791B4F-D36D-45BA-9A01-2330BBD92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3277" y="4234631"/>
            <a:ext cx="5267138" cy="2623369"/>
          </a:xfrm>
          <a:custGeom>
            <a:avLst/>
            <a:gdLst>
              <a:gd name="connsiteX0" fmla="*/ 5266649 w 5267138"/>
              <a:gd name="connsiteY0" fmla="*/ 1382817 h 2623369"/>
              <a:gd name="connsiteX1" fmla="*/ 4461435 w 5267138"/>
              <a:gd name="connsiteY1" fmla="*/ 1635574 h 2623369"/>
              <a:gd name="connsiteX2" fmla="*/ 1744693 w 5267138"/>
              <a:gd name="connsiteY2" fmla="*/ -111 h 2623369"/>
              <a:gd name="connsiteX3" fmla="*/ -489 w 5267138"/>
              <a:gd name="connsiteY3" fmla="*/ 2623002 h 2623369"/>
              <a:gd name="connsiteX4" fmla="*/ 5266613 w 5267138"/>
              <a:gd name="connsiteY4" fmla="*/ 2620203 h 262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7138" h="2623369">
                <a:moveTo>
                  <a:pt x="5266649" y="1382817"/>
                </a:moveTo>
                <a:cubicBezTo>
                  <a:pt x="5045483" y="1445408"/>
                  <a:pt x="4785251" y="1532005"/>
                  <a:pt x="4461435" y="1635574"/>
                </a:cubicBezTo>
                <a:cubicBezTo>
                  <a:pt x="3415798" y="1970068"/>
                  <a:pt x="3301662" y="-26326"/>
                  <a:pt x="1744693" y="-111"/>
                </a:cubicBezTo>
                <a:cubicBezTo>
                  <a:pt x="187725" y="26103"/>
                  <a:pt x="-489" y="2623002"/>
                  <a:pt x="-489" y="2623002"/>
                </a:cubicBezTo>
                <a:lnTo>
                  <a:pt x="5266613" y="2620203"/>
                </a:lnTo>
                <a:close/>
              </a:path>
            </a:pathLst>
          </a:custGeom>
          <a:solidFill>
            <a:srgbClr val="1AB78F"/>
          </a:solidFill>
          <a:ln w="3681" cap="flat">
            <a:noFill/>
            <a:prstDash val="solid"/>
            <a:miter/>
          </a:ln>
        </p:spPr>
        <p:txBody>
          <a:bodyPr rtlCol="0" anchor="ctr"/>
          <a:lstStyle/>
          <a:p>
            <a:pPr eaLnBrk="0" latinLnBrk="0"/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906245" cy="2785378"/>
          </a:xfrm>
        </p:spPr>
        <p:txBody>
          <a:bodyPr wrap="none">
            <a:spAutoFit/>
          </a:bodyPr>
          <a:lstStyle>
            <a:lvl1pPr eaLnBrk="0" latinLnBrk="0">
              <a:defRPr sz="18100" b="0">
                <a:solidFill>
                  <a:schemeClr val="tx1"/>
                </a:solidFill>
                <a:latin typeface="Public Sans (NSW)" pitchFamily="2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 eaLnBrk="0" latinLnBrk="0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66081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5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3">
            <a:extLst>
              <a:ext uri="{FF2B5EF4-FFF2-40B4-BE49-F238E27FC236}">
                <a16:creationId xmlns:a16="http://schemas.microsoft.com/office/drawing/2014/main" id="{3E1D3C52-5E7F-48FD-8748-2DF4B7E7B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11341190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chemeClr val="accent2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pPr eaLnBrk="0" latinLnBrk="0"/>
            <a:endParaRPr lang="en-AU" dirty="0"/>
          </a:p>
        </p:txBody>
      </p:sp>
      <p:sp>
        <p:nvSpPr>
          <p:cNvPr id="3" name="Graphic 11">
            <a:extLst>
              <a:ext uri="{FF2B5EF4-FFF2-40B4-BE49-F238E27FC236}">
                <a16:creationId xmlns:a16="http://schemas.microsoft.com/office/drawing/2014/main" id="{C786D5E2-6728-4A94-B502-DA84E3DD5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3277" y="4234631"/>
            <a:ext cx="5267138" cy="2623369"/>
          </a:xfrm>
          <a:custGeom>
            <a:avLst/>
            <a:gdLst>
              <a:gd name="connsiteX0" fmla="*/ 5266649 w 5267138"/>
              <a:gd name="connsiteY0" fmla="*/ 1382817 h 2623369"/>
              <a:gd name="connsiteX1" fmla="*/ 4461435 w 5267138"/>
              <a:gd name="connsiteY1" fmla="*/ 1635574 h 2623369"/>
              <a:gd name="connsiteX2" fmla="*/ 1744693 w 5267138"/>
              <a:gd name="connsiteY2" fmla="*/ -111 h 2623369"/>
              <a:gd name="connsiteX3" fmla="*/ -489 w 5267138"/>
              <a:gd name="connsiteY3" fmla="*/ 2623002 h 2623369"/>
              <a:gd name="connsiteX4" fmla="*/ 5266613 w 5267138"/>
              <a:gd name="connsiteY4" fmla="*/ 2620203 h 262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7138" h="2623369">
                <a:moveTo>
                  <a:pt x="5266649" y="1382817"/>
                </a:moveTo>
                <a:cubicBezTo>
                  <a:pt x="5045483" y="1445408"/>
                  <a:pt x="4785251" y="1532005"/>
                  <a:pt x="4461435" y="1635574"/>
                </a:cubicBezTo>
                <a:cubicBezTo>
                  <a:pt x="3415798" y="1970068"/>
                  <a:pt x="3301662" y="-26326"/>
                  <a:pt x="1744693" y="-111"/>
                </a:cubicBezTo>
                <a:cubicBezTo>
                  <a:pt x="187725" y="26103"/>
                  <a:pt x="-489" y="2623002"/>
                  <a:pt x="-489" y="2623002"/>
                </a:cubicBezTo>
                <a:lnTo>
                  <a:pt x="5266613" y="2620203"/>
                </a:lnTo>
                <a:close/>
              </a:path>
            </a:pathLst>
          </a:custGeom>
          <a:solidFill>
            <a:srgbClr val="FBAC2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eaLnBrk="0" latinLnBrk="0"/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906245" cy="2785378"/>
          </a:xfrm>
        </p:spPr>
        <p:txBody>
          <a:bodyPr wrap="none">
            <a:spAutoFit/>
          </a:bodyPr>
          <a:lstStyle>
            <a:lvl1pPr eaLnBrk="0" latinLnBrk="0">
              <a:defRPr sz="18100" b="0">
                <a:solidFill>
                  <a:schemeClr val="bg1"/>
                </a:solidFill>
                <a:latin typeface="Public Sans (NSW)" pitchFamily="2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 eaLnBrk="0" latinLnBrk="0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71123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2000" y="219071"/>
            <a:ext cx="5756914" cy="6410328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(906 x 1010 px)</a:t>
            </a:r>
            <a:endParaRPr lang="en-AU" dirty="0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C672C384-B764-4DF4-B04D-B674B3B60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6008914" y="219071"/>
            <a:ext cx="6183086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rgbClr val="FDDEF2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pPr eaLnBrk="0" latinLnBrk="0"/>
            <a:endParaRPr lang="en-AU" dirty="0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64E37A08-81F8-4E3A-9BE7-541E45EC2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252000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chemeClr val="accent1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pPr eaLnBrk="0" latinLnBrk="0"/>
            <a:endParaRPr lang="en-AU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CC2796-62C1-47F9-BFB5-BC271CA29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72501" y="857210"/>
            <a:ext cx="5148024" cy="584775"/>
          </a:xfrm>
        </p:spPr>
        <p:txBody>
          <a:bodyPr/>
          <a:lstStyle>
            <a:lvl1pPr eaLnBrk="0" latinLnBrk="0"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/>
              <a:t>Subheading</a:t>
            </a:r>
            <a:endParaRPr lang="en-AU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181ABF-A926-4BB1-817F-86F5CD3C9E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2501" y="1590674"/>
            <a:ext cx="5149611" cy="4389438"/>
          </a:xfrm>
        </p:spPr>
        <p:txBody>
          <a:bodyPr/>
          <a:lstStyle>
            <a:lvl1pPr eaLnBrk="0" latinLnBrk="0">
              <a:spcAft>
                <a:spcPts val="1800"/>
              </a:spcAft>
              <a:defRPr b="0">
                <a:solidFill>
                  <a:schemeClr val="tx1"/>
                </a:solidFill>
              </a:defRPr>
            </a:lvl1pPr>
            <a:lvl2pPr marL="144000" indent="-144000" eaLnBrk="0" latinLnBrk="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88000" indent="-144000" eaLnBrk="0" latinLnBrk="0">
              <a:defRPr>
                <a:solidFill>
                  <a:schemeClr val="tx1"/>
                </a:solidFill>
              </a:defRPr>
            </a:lvl3pPr>
            <a:lvl4pPr marL="432000" indent="-144000" eaLnBrk="0" latinLnBrk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latinLnBrk="0">
              <a:defRPr/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739517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2000" y="219071"/>
            <a:ext cx="5756914" cy="6410328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(906 x 1010 px)</a:t>
            </a:r>
            <a:endParaRPr lang="en-AU" dirty="0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C672C384-B764-4DF4-B04D-B674B3B60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6008914" y="219071"/>
            <a:ext cx="6183086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rgbClr val="FDEDDF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pPr eaLnBrk="0" latinLnBrk="0"/>
            <a:endParaRPr lang="en-AU" dirty="0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64E37A08-81F8-4E3A-9BE7-541E45EC2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252000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chemeClr val="accent2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pPr eaLnBrk="0" latinLnBrk="0"/>
            <a:endParaRPr lang="en-AU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CC2796-62C1-47F9-BFB5-BC271CA29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72501" y="857210"/>
            <a:ext cx="5148024" cy="584775"/>
          </a:xfrm>
        </p:spPr>
        <p:txBody>
          <a:bodyPr/>
          <a:lstStyle>
            <a:lvl1pPr eaLnBrk="0" latinLnBrk="0"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/>
              <a:t>Subheading</a:t>
            </a:r>
            <a:endParaRPr lang="en-AU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181ABF-A926-4BB1-817F-86F5CD3C9E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2501" y="1590674"/>
            <a:ext cx="5149611" cy="4389438"/>
          </a:xfrm>
        </p:spPr>
        <p:txBody>
          <a:bodyPr/>
          <a:lstStyle>
            <a:lvl1pPr eaLnBrk="0" latinLnBrk="0">
              <a:spcAft>
                <a:spcPts val="1800"/>
              </a:spcAft>
              <a:defRPr b="0">
                <a:solidFill>
                  <a:schemeClr val="tx1"/>
                </a:solidFill>
              </a:defRPr>
            </a:lvl1pPr>
            <a:lvl2pPr marL="144000" indent="-144000" eaLnBrk="0" latinLnBrk="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88000" indent="-144000" eaLnBrk="0" latinLnBrk="0">
              <a:defRPr>
                <a:solidFill>
                  <a:schemeClr val="tx1"/>
                </a:solidFill>
              </a:defRPr>
            </a:lvl3pPr>
            <a:lvl4pPr marL="432000" indent="-144000" eaLnBrk="0" latinLnBrk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latinLnBrk="0">
              <a:defRPr/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4909924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3B0201-8F69-4A06-9CB1-8727DD6AE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8331200" cy="6410329"/>
          </a:xfrm>
          <a:prstGeom prst="rect">
            <a:avLst/>
          </a:prstGeom>
          <a:solidFill>
            <a:schemeClr val="accent1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CC2796-62C1-47F9-BFB5-BC271CA29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557" y="1307153"/>
            <a:ext cx="6274241" cy="738664"/>
          </a:xfrm>
        </p:spPr>
        <p:txBody>
          <a:bodyPr/>
          <a:lstStyle>
            <a:lvl1pPr eaLnBrk="0" latinLnBrk="0">
              <a:defRPr sz="48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Subheading</a:t>
            </a:r>
            <a:endParaRPr lang="en-AU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181ABF-A926-4BB1-817F-86F5CD3C9E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4558" y="2481488"/>
            <a:ext cx="6274242" cy="3599642"/>
          </a:xfrm>
        </p:spPr>
        <p:txBody>
          <a:bodyPr/>
          <a:lstStyle>
            <a:lvl1pPr eaLnBrk="0" latinLnBrk="0">
              <a:spcBef>
                <a:spcPts val="0"/>
              </a:spcBef>
              <a:spcAft>
                <a:spcPts val="1700"/>
              </a:spcAft>
              <a:defRPr sz="2400" b="0">
                <a:solidFill>
                  <a:schemeClr val="bg1"/>
                </a:solidFill>
              </a:defRPr>
            </a:lvl1pPr>
            <a:lvl2pPr marL="0" indent="0" eaLnBrk="0" latinLnBrk="0">
              <a:buFont typeface="Arial" panose="020B0604020202020204" pitchFamily="34" charset="0"/>
              <a:buNone/>
              <a:defRPr sz="1700">
                <a:solidFill>
                  <a:schemeClr val="bg1"/>
                </a:solidFill>
                <a:latin typeface="Public Sans (NSW) Medium" pitchFamily="2" charset="0"/>
              </a:defRPr>
            </a:lvl2pPr>
            <a:lvl3pPr marL="144000" indent="-144000" eaLnBrk="0" latinLnBrk="0">
              <a:defRPr sz="1700">
                <a:solidFill>
                  <a:schemeClr val="bg1"/>
                </a:solidFill>
              </a:defRPr>
            </a:lvl3pPr>
            <a:lvl4pPr marL="288000" indent="-144000" eaLnBrk="0" latinLnBrk="0">
              <a:defRPr sz="1700">
                <a:solidFill>
                  <a:schemeClr val="bg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5440D2-FC81-485B-9867-E1AB0036F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536575"/>
            <a:ext cx="7455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1F5C4C-5B01-4AE8-AC7F-2AF54A978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6309302"/>
            <a:ext cx="7455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31200" y="219071"/>
            <a:ext cx="3860800" cy="641032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(608 x 1010 px)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latinLnBrk="0">
              <a:defRPr/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125179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3B0201-8F69-4A06-9CB1-8727DD6AE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8331200" cy="6410329"/>
          </a:xfrm>
          <a:prstGeom prst="rect">
            <a:avLst/>
          </a:prstGeom>
          <a:solidFill>
            <a:srgbClr val="941B00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CC2796-62C1-47F9-BFB5-BC271CA29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557" y="1307153"/>
            <a:ext cx="6274241" cy="738664"/>
          </a:xfrm>
        </p:spPr>
        <p:txBody>
          <a:bodyPr/>
          <a:lstStyle>
            <a:lvl1pPr eaLnBrk="0" latinLnBrk="0">
              <a:defRPr sz="48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Subheading</a:t>
            </a:r>
            <a:endParaRPr lang="en-AU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5440D2-FC81-485B-9867-E1AB0036F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536575"/>
            <a:ext cx="7455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1F5C4C-5B01-4AE8-AC7F-2AF54A978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6309302"/>
            <a:ext cx="7455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31200" y="219071"/>
            <a:ext cx="3860800" cy="641032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 eaLnBrk="0" latinLnBrk="0"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(608 x 1010 px)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latinLnBrk="0">
              <a:defRPr/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050CB89-D85F-45EE-B71B-5EECF7BEE5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4558" y="2481488"/>
            <a:ext cx="6274242" cy="3599642"/>
          </a:xfrm>
        </p:spPr>
        <p:txBody>
          <a:bodyPr/>
          <a:lstStyle>
            <a:lvl1pPr eaLnBrk="0" latinLnBrk="0">
              <a:spcBef>
                <a:spcPts val="0"/>
              </a:spcBef>
              <a:spcAft>
                <a:spcPts val="1700"/>
              </a:spcAft>
              <a:defRPr sz="2400" b="0">
                <a:solidFill>
                  <a:schemeClr val="bg1"/>
                </a:solidFill>
              </a:defRPr>
            </a:lvl1pPr>
            <a:lvl2pPr marL="0" indent="0" eaLnBrk="0" latinLnBrk="0">
              <a:buFont typeface="Arial" panose="020B0604020202020204" pitchFamily="34" charset="0"/>
              <a:buNone/>
              <a:defRPr sz="1700">
                <a:solidFill>
                  <a:schemeClr val="bg1"/>
                </a:solidFill>
                <a:latin typeface="Public Sans (NSW) Medium" pitchFamily="2" charset="0"/>
              </a:defRPr>
            </a:lvl2pPr>
            <a:lvl3pPr marL="144000" indent="-144000" eaLnBrk="0" latinLnBrk="0">
              <a:defRPr sz="1700">
                <a:solidFill>
                  <a:schemeClr val="bg1"/>
                </a:solidFill>
              </a:defRPr>
            </a:lvl3pPr>
            <a:lvl4pPr marL="288000" indent="-144000" eaLnBrk="0" latinLnBrk="0">
              <a:defRPr sz="1700">
                <a:solidFill>
                  <a:schemeClr val="bg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4492162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6E3A1A-2867-415A-9F16-253CE4834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33536" y="219071"/>
            <a:ext cx="3358464" cy="6410328"/>
          </a:xfrm>
          <a:prstGeom prst="rect">
            <a:avLst/>
          </a:prstGeom>
          <a:solidFill>
            <a:srgbClr val="CB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8132148-73E0-4C9A-8340-A7E1BB5DC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4302" y="1270000"/>
            <a:ext cx="5627698" cy="4906036"/>
          </a:xfrm>
          <a:prstGeom prst="rect">
            <a:avLst/>
          </a:prstGeom>
        </p:spPr>
      </p:pic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92E3FDB-9930-433F-BED5-363DAE7625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1"/>
            <a:ext cx="8839200" cy="6410328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9A81D-1666-4B64-BEF7-CB2DA021E1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66430" y="219075"/>
            <a:ext cx="4325571" cy="632275"/>
          </a:xfrm>
          <a:solidFill>
            <a:schemeClr val="accent1"/>
          </a:solidFill>
        </p:spPr>
        <p:txBody>
          <a:bodyPr wrap="none" lIns="72000" tIns="54000" rIns="216000" bIns="54000">
            <a:noAutofit/>
          </a:bodyPr>
          <a:lstStyle>
            <a:lvl1pPr algn="r" eaLnBrk="0" latinLnBrk="0">
              <a:defRPr sz="34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Imagine where we’ll</a:t>
            </a:r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6E7BEB-C97D-4049-9BE0-A0E4CAB915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36245" y="785090"/>
            <a:ext cx="3355755" cy="551586"/>
          </a:xfrm>
          <a:solidFill>
            <a:schemeClr val="accent1"/>
          </a:solidFill>
        </p:spPr>
        <p:txBody>
          <a:bodyPr vert="horz" wrap="none" lIns="72000" tIns="0" rIns="216000" bIns="54000" rtlCol="0" anchor="t">
            <a:noAutofit/>
          </a:bodyPr>
          <a:lstStyle>
            <a:lvl1pPr algn="r" eaLnBrk="0" latinLnBrk="0">
              <a:lnSpc>
                <a:spcPct val="95000"/>
              </a:lnSpc>
              <a:defRPr lang="en-AU" sz="3400" b="0" dirty="0">
                <a:solidFill>
                  <a:schemeClr val="bg1"/>
                </a:solidFill>
                <a:latin typeface="Public Sans (NSW) Light" pitchFamily="2" charset="0"/>
                <a:ea typeface="+mj-ea"/>
                <a:cs typeface="+mj-cs"/>
              </a:defRPr>
            </a:lvl1pPr>
          </a:lstStyle>
          <a:p>
            <a:pPr lvl="0" algn="r">
              <a:spcBef>
                <a:spcPct val="0"/>
              </a:spcBef>
            </a:pPr>
            <a:r>
              <a:rPr lang="en-US"/>
              <a:t>take NSW next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22A6F-4F26-482D-A1FD-6F0004403C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latinLnBrk="0">
              <a:defRPr/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552129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6E3A1A-2867-415A-9F16-253CE4834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33536" y="219071"/>
            <a:ext cx="3358464" cy="6410328"/>
          </a:xfrm>
          <a:prstGeom prst="rect">
            <a:avLst/>
          </a:prstGeom>
          <a:solidFill>
            <a:srgbClr val="FDE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8132148-73E0-4C9A-8340-A7E1BB5DC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4302" y="1270000"/>
            <a:ext cx="5627698" cy="4906036"/>
          </a:xfrm>
          <a:prstGeom prst="rect">
            <a:avLst/>
          </a:prstGeom>
        </p:spPr>
      </p:pic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92E3FDB-9930-433F-BED5-363DAE7625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1"/>
            <a:ext cx="8839200" cy="6410328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9A81D-1666-4B64-BEF7-CB2DA021E1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66430" y="219075"/>
            <a:ext cx="4325571" cy="632275"/>
          </a:xfrm>
          <a:solidFill>
            <a:schemeClr val="accent2"/>
          </a:solidFill>
        </p:spPr>
        <p:txBody>
          <a:bodyPr wrap="none" lIns="72000" tIns="54000" rIns="216000" bIns="54000">
            <a:noAutofit/>
          </a:bodyPr>
          <a:lstStyle>
            <a:lvl1pPr algn="r" eaLnBrk="0" latinLnBrk="0">
              <a:defRPr sz="34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Imagine where we’ll</a:t>
            </a:r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6E7BEB-C97D-4049-9BE0-A0E4CAB915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36245" y="785090"/>
            <a:ext cx="3355755" cy="551586"/>
          </a:xfrm>
          <a:solidFill>
            <a:schemeClr val="accent2"/>
          </a:solidFill>
        </p:spPr>
        <p:txBody>
          <a:bodyPr vert="horz" wrap="none" lIns="72000" tIns="0" rIns="216000" bIns="54000" rtlCol="0" anchor="t">
            <a:noAutofit/>
          </a:bodyPr>
          <a:lstStyle>
            <a:lvl1pPr algn="r" eaLnBrk="0" latinLnBrk="0">
              <a:lnSpc>
                <a:spcPct val="95000"/>
              </a:lnSpc>
              <a:defRPr lang="en-AU" sz="3400" b="0" dirty="0">
                <a:solidFill>
                  <a:schemeClr val="bg1"/>
                </a:solidFill>
                <a:latin typeface="Public Sans (NSW) Light" pitchFamily="2" charset="0"/>
                <a:ea typeface="+mj-ea"/>
                <a:cs typeface="+mj-cs"/>
              </a:defRPr>
            </a:lvl1pPr>
          </a:lstStyle>
          <a:p>
            <a:pPr lvl="0" algn="r">
              <a:spcBef>
                <a:spcPct val="0"/>
              </a:spcBef>
            </a:pPr>
            <a:r>
              <a:rPr lang="en-US"/>
              <a:t>take NSW next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22A6F-4F26-482D-A1FD-6F0004403C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latinLnBrk="0">
              <a:defRPr/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223438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4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3B0201-8F69-4A06-9CB1-8727DD6AE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8521700" cy="6410329"/>
          </a:xfrm>
          <a:prstGeom prst="rect">
            <a:avLst/>
          </a:prstGeom>
          <a:solidFill>
            <a:schemeClr val="accent3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181ABF-A926-4BB1-817F-86F5CD3C9E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5486" y="1338488"/>
            <a:ext cx="7030113" cy="4186012"/>
          </a:xfrm>
        </p:spPr>
        <p:txBody>
          <a:bodyPr/>
          <a:lstStyle>
            <a:lvl1pPr eaLnBrk="0" latinLnBrk="0">
              <a:spcBef>
                <a:spcPts val="0"/>
              </a:spcBef>
              <a:spcAft>
                <a:spcPts val="1700"/>
              </a:spcAft>
              <a:defRPr sz="3600" b="0">
                <a:solidFill>
                  <a:schemeClr val="tx1"/>
                </a:solidFill>
              </a:defRPr>
            </a:lvl1pPr>
            <a:lvl2pPr marL="0" indent="0" eaLnBrk="0" latinLnBrk="0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2pPr>
            <a:lvl3pPr marL="144000" indent="-144000" eaLnBrk="0" latinLnBrk="0">
              <a:defRPr sz="2400">
                <a:solidFill>
                  <a:schemeClr val="tx1"/>
                </a:solidFill>
              </a:defRPr>
            </a:lvl3pPr>
            <a:lvl4pPr marL="288000" indent="-144000" eaLnBrk="0" latinLnBrk="0">
              <a:defRPr sz="2400">
                <a:solidFill>
                  <a:schemeClr val="tx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B01CE0-A99E-4755-875C-23590F1A4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21700" y="219071"/>
            <a:ext cx="3670300" cy="6410328"/>
          </a:xfrm>
          <a:solidFill>
            <a:schemeClr val="bg2"/>
          </a:solidFill>
        </p:spPr>
        <p:txBody>
          <a:bodyPr lIns="180000" tIns="288000" rIns="360000" bIns="288000" anchor="t"/>
          <a:lstStyle>
            <a:lvl1pPr algn="r"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(578 x 1010 px)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latinLnBrk="0">
              <a:defRPr/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888395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4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3B0201-8F69-4A06-9CB1-8727DD6AE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8521700" cy="6410329"/>
          </a:xfrm>
          <a:prstGeom prst="rect">
            <a:avLst/>
          </a:prstGeom>
          <a:solidFill>
            <a:srgbClr val="F1C08C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181ABF-A926-4BB1-817F-86F5CD3C9E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5486" y="1338488"/>
            <a:ext cx="7030113" cy="4186012"/>
          </a:xfrm>
        </p:spPr>
        <p:txBody>
          <a:bodyPr/>
          <a:lstStyle>
            <a:lvl1pPr eaLnBrk="0" latinLnBrk="0">
              <a:spcBef>
                <a:spcPts val="0"/>
              </a:spcBef>
              <a:spcAft>
                <a:spcPts val="1700"/>
              </a:spcAft>
              <a:defRPr sz="3600" b="0">
                <a:solidFill>
                  <a:schemeClr val="tx1"/>
                </a:solidFill>
              </a:defRPr>
            </a:lvl1pPr>
            <a:lvl2pPr marL="0" indent="0" eaLnBrk="0" latinLnBrk="0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2pPr>
            <a:lvl3pPr marL="144000" indent="-144000" eaLnBrk="0" latinLnBrk="0">
              <a:defRPr sz="2400">
                <a:solidFill>
                  <a:schemeClr val="tx1"/>
                </a:solidFill>
              </a:defRPr>
            </a:lvl3pPr>
            <a:lvl4pPr marL="288000" indent="-144000" eaLnBrk="0" latinLnBrk="0">
              <a:defRPr sz="2400">
                <a:solidFill>
                  <a:schemeClr val="tx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B01CE0-A99E-4755-875C-23590F1A4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21700" y="219071"/>
            <a:ext cx="3670300" cy="6410328"/>
          </a:xfrm>
          <a:solidFill>
            <a:schemeClr val="bg2"/>
          </a:solidFill>
        </p:spPr>
        <p:txBody>
          <a:bodyPr lIns="180000" tIns="288000" rIns="360000" bIns="288000" anchor="t"/>
          <a:lstStyle>
            <a:lvl1pPr algn="r"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(578 x 1010 px)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latinLnBrk="0">
              <a:defRPr/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408773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59058AD-7E8E-4068-BD36-787D1C15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19073"/>
            <a:ext cx="12192000" cy="5299900"/>
            <a:chOff x="0" y="219073"/>
            <a:chExt cx="12192000" cy="52999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86458-5C7B-4718-A5CE-D16BA0806A12}"/>
                </a:ext>
              </a:extLst>
            </p:cNvPr>
            <p:cNvSpPr/>
            <p:nvPr userDrawn="1"/>
          </p:nvSpPr>
          <p:spPr>
            <a:xfrm>
              <a:off x="0" y="219073"/>
              <a:ext cx="12192000" cy="406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latinLnBrk="0"/>
              <a:endParaRPr lang="en-AU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0B14A4-35E7-48FA-98BE-AD4CBD763445}"/>
                </a:ext>
              </a:extLst>
            </p:cNvPr>
            <p:cNvSpPr/>
            <p:nvPr userDrawn="1"/>
          </p:nvSpPr>
          <p:spPr>
            <a:xfrm>
              <a:off x="0" y="4287073"/>
              <a:ext cx="12192000" cy="1231900"/>
            </a:xfrm>
            <a:prstGeom prst="rect">
              <a:avLst/>
            </a:prstGeom>
            <a:solidFill>
              <a:srgbClr val="FDE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latinLnBrk="0"/>
              <a:endParaRPr lang="en-AU" dirty="0"/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 eaLnBrk="0" latinLnBrk="0">
              <a:defRPr sz="48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21F89D-D2B7-4489-8C39-FDE105CC6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79848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DA4B71-04AC-4574-8D9F-E6AA7770F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5927" y="4482081"/>
            <a:ext cx="3304598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39C0937-D915-49A3-8215-56D7BC88B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2955131" cy="307777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b="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F1B39545-3F28-4332-908C-95CAA8EE7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4032250" cy="461665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Name Surname, Division </a:t>
            </a:r>
          </a:p>
          <a:p>
            <a:pPr lvl="0"/>
            <a:r>
              <a:rPr lang="en-US"/>
              <a:t>January 2022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5927" y="4654550"/>
            <a:ext cx="3305175" cy="230832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E6EB7D6-D6BA-40D4-B07D-8B8E6ED42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87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5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313C30-EFC9-4F89-8E2B-CC0624BE6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6315075"/>
            <a:ext cx="12192000" cy="314325"/>
          </a:xfrm>
          <a:prstGeom prst="rect">
            <a:avLst/>
          </a:prstGeom>
          <a:solidFill>
            <a:schemeClr val="accent3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32CDF3F-C66A-4F6A-8279-67732DCEFC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1"/>
            <a:ext cx="12192000" cy="6096004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(1920 x 961 px)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9E8187-5418-4E7E-BE71-E1D49F44C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latinLnBrk="0">
              <a:defRPr/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85845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5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313C30-EFC9-4F89-8E2B-CC0624BE6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6315075"/>
            <a:ext cx="12192000" cy="314325"/>
          </a:xfrm>
          <a:prstGeom prst="rect">
            <a:avLst/>
          </a:prstGeom>
          <a:solidFill>
            <a:schemeClr val="accent2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32CDF3F-C66A-4F6A-8279-67732DCEFC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1"/>
            <a:ext cx="12192000" cy="6096004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(1920 x 961 px)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9E8187-5418-4E7E-BE71-E1D49F44C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latinLnBrk="0">
              <a:defRPr>
                <a:solidFill>
                  <a:schemeClr val="bg1"/>
                </a:solidFill>
              </a:defRPr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057007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8F9A1D-D754-442E-9BDC-95C9C1E2A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12192000" cy="6410329"/>
          </a:xfrm>
          <a:prstGeom prst="rect">
            <a:avLst/>
          </a:prstGeom>
          <a:solidFill>
            <a:srgbClr val="FDDEF2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D3B7668-672F-4A3E-96CF-77BABE0AA5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7537" y="2371725"/>
            <a:ext cx="5392737" cy="3943350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(849 x 621 px)</a:t>
            </a:r>
            <a:endParaRPr lang="en-AU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201536-2569-4E6A-8D0A-F61F3207D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DC011EA-2A3D-4549-BFA2-B7A78719E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91312" y="2377440"/>
            <a:ext cx="4862059" cy="3944938"/>
          </a:xfrm>
        </p:spPr>
        <p:txBody>
          <a:bodyPr/>
          <a:lstStyle>
            <a:lvl1pPr eaLnBrk="0" latinLnBrk="0">
              <a:defRPr>
                <a:solidFill>
                  <a:schemeClr val="tx1"/>
                </a:solidFill>
              </a:defRPr>
            </a:lvl1pPr>
            <a:lvl2pPr eaLnBrk="0" latinLnBrk="0">
              <a:defRPr>
                <a:solidFill>
                  <a:schemeClr val="tx1"/>
                </a:solidFill>
              </a:defRPr>
            </a:lvl2pPr>
            <a:lvl3pPr eaLnBrk="0" latinLnBrk="0">
              <a:defRPr>
                <a:solidFill>
                  <a:schemeClr val="tx1"/>
                </a:solidFill>
              </a:defRPr>
            </a:lvl3pPr>
            <a:lvl4pPr eaLnBrk="0" latinLnBrk="0">
              <a:defRPr>
                <a:solidFill>
                  <a:schemeClr val="tx1"/>
                </a:solidFill>
              </a:defRPr>
            </a:lvl4pPr>
            <a:lvl5pPr eaLnBrk="0"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7C023-B22F-48BD-887B-ABDC0F439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latinLnBrk="0">
              <a:defRPr/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1801721-6710-4623-9C61-CE0550537A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538" y="536575"/>
            <a:ext cx="10935834" cy="553998"/>
          </a:xfrm>
        </p:spPr>
        <p:txBody>
          <a:bodyPr wrap="square"/>
          <a:lstStyle>
            <a:lvl1pPr eaLnBrk="0" latinLnBrk="0"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DA2FD5D-E4BD-4CB6-8552-8C6F6B708A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538" y="1151615"/>
            <a:ext cx="10935834" cy="369332"/>
          </a:xfrm>
        </p:spPr>
        <p:txBody>
          <a:bodyPr wrap="square">
            <a:spAutoFit/>
          </a:bodyPr>
          <a:lstStyle>
            <a:lvl1pPr eaLnBrk="0" latinLnBrk="0">
              <a:defRPr sz="2400" b="0">
                <a:latin typeface="Public Sans (NSW)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244512626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DC011EA-2A3D-4549-BFA2-B7A78719E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888" y="2098039"/>
            <a:ext cx="5392737" cy="4217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D3B7668-672F-4A3E-96CF-77BABE0AA5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2098039"/>
            <a:ext cx="5153025" cy="4217036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(812 x 665 px)</a:t>
            </a:r>
            <a:endParaRPr lang="en-AU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D8CD3F-049A-4376-853C-7374714B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7C023-B22F-48BD-887B-ABDC0F439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DC225C-E6A8-44F6-BF1F-7C1AF58DC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C15B7A2-3C9F-4D51-A679-D075E6C664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(NSW)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146224872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CD7943B-9FBA-4FF6-A5D4-DAF565F6429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219071"/>
            <a:ext cx="4838700" cy="6410329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r>
              <a:rPr lang="en-AU" altLang="ko-KR" dirty="0"/>
              <a:t>(762 x 1010 px)</a:t>
            </a:r>
            <a:endParaRPr lang="en-AU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FE93817-9AFB-450F-8616-7D4D49BCFD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01687" y="1338488"/>
            <a:ext cx="5720426" cy="4147912"/>
          </a:xfrm>
        </p:spPr>
        <p:txBody>
          <a:bodyPr/>
          <a:lstStyle>
            <a:lvl1pPr>
              <a:spcBef>
                <a:spcPts val="0"/>
              </a:spcBef>
              <a:spcAft>
                <a:spcPts val="1700"/>
              </a:spcAft>
              <a:defRPr sz="3600" b="0">
                <a:solidFill>
                  <a:schemeClr val="accent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400">
                <a:solidFill>
                  <a:schemeClr val="accent1"/>
                </a:solidFill>
              </a:defRPr>
            </a:lvl2pPr>
            <a:lvl3pPr marL="144000" indent="-144000">
              <a:defRPr sz="2400">
                <a:solidFill>
                  <a:schemeClr val="accent1"/>
                </a:solidFill>
              </a:defRPr>
            </a:lvl3pPr>
            <a:lvl4pPr marL="288000" indent="-144000">
              <a:defRPr sz="2400">
                <a:solidFill>
                  <a:schemeClr val="accent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16A0E2-140D-4744-B7CE-BE289D417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503068" y="1338488"/>
            <a:ext cx="0" cy="403043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D9CDA6-611E-484F-B2AC-9C8DDD3CB6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496225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DC011EA-2A3D-4549-BFA2-B7A78719E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888" y="2380343"/>
            <a:ext cx="5392737" cy="3934729"/>
          </a:xfrm>
        </p:spPr>
        <p:txBody>
          <a:bodyPr/>
          <a:lstStyle>
            <a:lvl1pPr eaLnBrk="0" latinLnBrk="0">
              <a:defRPr b="0"/>
            </a:lvl1pPr>
            <a:lvl2pPr eaLnBrk="0" latinLnBrk="0">
              <a:defRPr/>
            </a:lvl2pPr>
            <a:lvl3pPr eaLnBrk="0" latinLnBrk="0">
              <a:defRPr/>
            </a:lvl3pPr>
            <a:lvl4pPr eaLnBrk="0" latinLnBrk="0">
              <a:defRPr/>
            </a:lvl4pPr>
            <a:lvl5pPr eaLnBrk="0" latinLnBrk="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D8CD3F-049A-4376-853C-7374714B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D871039-2A13-4132-82E5-24E897E623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0" y="2380343"/>
            <a:ext cx="5648325" cy="2865252"/>
          </a:xfrm>
        </p:spPr>
        <p:txBody>
          <a:bodyPr/>
          <a:lstStyle>
            <a:lvl1pPr eaLnBrk="0" latinLnBrk="0">
              <a:defRPr sz="1800"/>
            </a:lvl1pPr>
            <a:lvl2pPr eaLnBrk="0" latinLnBrk="0">
              <a:defRPr sz="1600"/>
            </a:lvl2pPr>
            <a:lvl3pPr eaLnBrk="0" latinLnBrk="0">
              <a:defRPr sz="1600"/>
            </a:lvl3pPr>
            <a:lvl4pPr eaLnBrk="0" latinLnBrk="0">
              <a:defRPr sz="1400"/>
            </a:lvl4pPr>
            <a:lvl5pPr eaLnBrk="0" latinLnBrk="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7C023-B22F-48BD-887B-ABDC0F439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latinLnBrk="0">
              <a:defRPr/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32E978F-B298-4F27-BA3D-4303E31C6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16400" y="5384081"/>
            <a:ext cx="3046909" cy="1474831"/>
            <a:chOff x="8839133" y="5384081"/>
            <a:chExt cx="3046909" cy="1474831"/>
          </a:xfrm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EA12D66-7875-4E6B-846D-ACE388E75B45}"/>
                </a:ext>
              </a:extLst>
            </p:cNvPr>
            <p:cNvSpPr/>
            <p:nvPr/>
          </p:nvSpPr>
          <p:spPr>
            <a:xfrm>
              <a:off x="8839133" y="5384081"/>
              <a:ext cx="3046909" cy="1474831"/>
            </a:xfrm>
            <a:custGeom>
              <a:avLst/>
              <a:gdLst>
                <a:gd name="connsiteX0" fmla="*/ 599902 w 3046909"/>
                <a:gd name="connsiteY0" fmla="*/ 1474414 h 1474831"/>
                <a:gd name="connsiteX1" fmla="*/ 666450 w 3046909"/>
                <a:gd name="connsiteY1" fmla="*/ 1086367 h 1474831"/>
                <a:gd name="connsiteX2" fmla="*/ 2253904 w 3046909"/>
                <a:gd name="connsiteY2" fmla="*/ 713861 h 1474831"/>
                <a:gd name="connsiteX3" fmla="*/ 2453794 w 3046909"/>
                <a:gd name="connsiteY3" fmla="*/ 1474414 h 1474831"/>
                <a:gd name="connsiteX4" fmla="*/ 3046406 w 3046909"/>
                <a:gd name="connsiteY4" fmla="*/ 1474414 h 1474831"/>
                <a:gd name="connsiteX5" fmla="*/ 3013455 w 3046909"/>
                <a:gd name="connsiteY5" fmla="*/ 1105537 h 1474831"/>
                <a:gd name="connsiteX6" fmla="*/ 1328149 w 3046909"/>
                <a:gd name="connsiteY6" fmla="*/ 3447 h 1474831"/>
                <a:gd name="connsiteX7" fmla="*/ -503 w 3046909"/>
                <a:gd name="connsiteY7" fmla="*/ 1474414 h 1474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6909" h="1474831">
                  <a:moveTo>
                    <a:pt x="599902" y="1474414"/>
                  </a:moveTo>
                  <a:cubicBezTo>
                    <a:pt x="612526" y="1331520"/>
                    <a:pt x="633054" y="1183484"/>
                    <a:pt x="666450" y="1086367"/>
                  </a:cubicBezTo>
                  <a:cubicBezTo>
                    <a:pt x="875513" y="478169"/>
                    <a:pt x="1939374" y="379182"/>
                    <a:pt x="2253904" y="713861"/>
                  </a:cubicBezTo>
                  <a:cubicBezTo>
                    <a:pt x="2403209" y="872717"/>
                    <a:pt x="2440123" y="1185867"/>
                    <a:pt x="2453794" y="1474414"/>
                  </a:cubicBezTo>
                  <a:lnTo>
                    <a:pt x="3046406" y="1474414"/>
                  </a:lnTo>
                  <a:cubicBezTo>
                    <a:pt x="3038346" y="1353696"/>
                    <a:pt x="3027659" y="1229060"/>
                    <a:pt x="3013455" y="1105537"/>
                  </a:cubicBezTo>
                  <a:cubicBezTo>
                    <a:pt x="2912486" y="359122"/>
                    <a:pt x="2560262" y="-44711"/>
                    <a:pt x="1328149" y="3447"/>
                  </a:cubicBezTo>
                  <a:cubicBezTo>
                    <a:pt x="408428" y="39427"/>
                    <a:pt x="100889" y="928757"/>
                    <a:pt x="-503" y="1474414"/>
                  </a:cubicBezTo>
                  <a:close/>
                </a:path>
              </a:pathLst>
            </a:custGeom>
            <a:solidFill>
              <a:srgbClr val="FBAC23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E0E93AC-01A3-4EA9-97DE-B1BC3A0DE8B9}"/>
                </a:ext>
              </a:extLst>
            </p:cNvPr>
            <p:cNvSpPr/>
            <p:nvPr/>
          </p:nvSpPr>
          <p:spPr>
            <a:xfrm>
              <a:off x="9048062" y="5560817"/>
              <a:ext cx="2649822" cy="1298095"/>
            </a:xfrm>
            <a:custGeom>
              <a:avLst/>
              <a:gdLst>
                <a:gd name="connsiteX0" fmla="*/ 170465 w 2649822"/>
                <a:gd name="connsiteY0" fmla="*/ 1297678 h 1298095"/>
                <a:gd name="connsiteX1" fmla="*/ 257096 w 2649822"/>
                <a:gd name="connsiteY1" fmla="*/ 896607 h 1298095"/>
                <a:gd name="connsiteX2" fmla="*/ 1072999 w 2649822"/>
                <a:gd name="connsiteY2" fmla="*/ 185971 h 1298095"/>
                <a:gd name="connsiteX3" fmla="*/ 1852944 w 2649822"/>
                <a:gd name="connsiteY3" fmla="*/ 241275 h 1298095"/>
                <a:gd name="connsiteX4" fmla="*/ 2437808 w 2649822"/>
                <a:gd name="connsiteY4" fmla="*/ 1029770 h 1298095"/>
                <a:gd name="connsiteX5" fmla="*/ 2452324 w 2649822"/>
                <a:gd name="connsiteY5" fmla="*/ 1297678 h 1298095"/>
                <a:gd name="connsiteX6" fmla="*/ 2649320 w 2649822"/>
                <a:gd name="connsiteY6" fmla="*/ 1297678 h 1298095"/>
                <a:gd name="connsiteX7" fmla="*/ 2598112 w 2649822"/>
                <a:gd name="connsiteY7" fmla="*/ 825071 h 1298095"/>
                <a:gd name="connsiteX8" fmla="*/ 1381495 w 2649822"/>
                <a:gd name="connsiteY8" fmla="*/ -338 h 1298095"/>
                <a:gd name="connsiteX9" fmla="*/ 294523 w 2649822"/>
                <a:gd name="connsiteY9" fmla="*/ 471111 h 1298095"/>
                <a:gd name="connsiteX10" fmla="*/ -503 w 2649822"/>
                <a:gd name="connsiteY10" fmla="*/ 1297678 h 129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49822" h="1298095">
                  <a:moveTo>
                    <a:pt x="170465" y="1297678"/>
                  </a:moveTo>
                  <a:cubicBezTo>
                    <a:pt x="188811" y="1169791"/>
                    <a:pt x="216197" y="1028278"/>
                    <a:pt x="257096" y="896607"/>
                  </a:cubicBezTo>
                  <a:cubicBezTo>
                    <a:pt x="377146" y="510274"/>
                    <a:pt x="763523" y="264764"/>
                    <a:pt x="1072999" y="185971"/>
                  </a:cubicBezTo>
                  <a:cubicBezTo>
                    <a:pt x="1393117" y="104483"/>
                    <a:pt x="1612154" y="160366"/>
                    <a:pt x="1852944" y="241275"/>
                  </a:cubicBezTo>
                  <a:cubicBezTo>
                    <a:pt x="2253013" y="375730"/>
                    <a:pt x="2408130" y="775221"/>
                    <a:pt x="2437808" y="1029770"/>
                  </a:cubicBezTo>
                  <a:cubicBezTo>
                    <a:pt x="2443708" y="1080221"/>
                    <a:pt x="2448473" y="1178408"/>
                    <a:pt x="2452324" y="1297678"/>
                  </a:cubicBezTo>
                  <a:lnTo>
                    <a:pt x="2649320" y="1297678"/>
                  </a:lnTo>
                  <a:cubicBezTo>
                    <a:pt x="2641283" y="1141248"/>
                    <a:pt x="2625586" y="979519"/>
                    <a:pt x="2598112" y="825071"/>
                  </a:cubicBezTo>
                  <a:cubicBezTo>
                    <a:pt x="2461186" y="57928"/>
                    <a:pt x="1652453" y="330"/>
                    <a:pt x="1381495" y="-338"/>
                  </a:cubicBezTo>
                  <a:cubicBezTo>
                    <a:pt x="1007452" y="-1206"/>
                    <a:pt x="659370" y="-3010"/>
                    <a:pt x="294523" y="471111"/>
                  </a:cubicBezTo>
                  <a:cubicBezTo>
                    <a:pt x="111353" y="709229"/>
                    <a:pt x="32782" y="1037785"/>
                    <a:pt x="-503" y="1297678"/>
                  </a:cubicBezTo>
                  <a:close/>
                </a:path>
              </a:pathLst>
            </a:custGeom>
            <a:solidFill>
              <a:srgbClr val="33383D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AB435A9-20A6-4CE8-BBE7-36AA3D93B6BC}"/>
                </a:ext>
              </a:extLst>
            </p:cNvPr>
            <p:cNvSpPr/>
            <p:nvPr/>
          </p:nvSpPr>
          <p:spPr>
            <a:xfrm>
              <a:off x="9025863" y="6742982"/>
              <a:ext cx="66861" cy="61026"/>
            </a:xfrm>
            <a:custGeom>
              <a:avLst/>
              <a:gdLst>
                <a:gd name="connsiteX0" fmla="*/ 35878 w 66861"/>
                <a:gd name="connsiteY0" fmla="*/ -418 h 61026"/>
                <a:gd name="connsiteX1" fmla="*/ 30067 w 66861"/>
                <a:gd name="connsiteY1" fmla="*/ -418 h 61026"/>
                <a:gd name="connsiteX2" fmla="*/ 8471 w 66861"/>
                <a:gd name="connsiteY2" fmla="*/ 8488 h 61026"/>
                <a:gd name="connsiteX3" fmla="*/ 2148 w 66861"/>
                <a:gd name="connsiteY3" fmla="*/ 18307 h 61026"/>
                <a:gd name="connsiteX4" fmla="*/ -479 w 66861"/>
                <a:gd name="connsiteY4" fmla="*/ 30085 h 61026"/>
                <a:gd name="connsiteX5" fmla="*/ 8426 w 66861"/>
                <a:gd name="connsiteY5" fmla="*/ 51703 h 61026"/>
                <a:gd name="connsiteX6" fmla="*/ 30023 w 66861"/>
                <a:gd name="connsiteY6" fmla="*/ 60609 h 61026"/>
                <a:gd name="connsiteX7" fmla="*/ 35834 w 66861"/>
                <a:gd name="connsiteY7" fmla="*/ 60609 h 61026"/>
                <a:gd name="connsiteX8" fmla="*/ 57453 w 66861"/>
                <a:gd name="connsiteY8" fmla="*/ 51703 h 61026"/>
                <a:gd name="connsiteX9" fmla="*/ 66358 w 66861"/>
                <a:gd name="connsiteY9" fmla="*/ 30085 h 61026"/>
                <a:gd name="connsiteX10" fmla="*/ 57453 w 66861"/>
                <a:gd name="connsiteY10" fmla="*/ 8488 h 61026"/>
                <a:gd name="connsiteX11" fmla="*/ 35834 w 66861"/>
                <a:gd name="connsiteY11" fmla="*/ -418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861" h="61026">
                  <a:moveTo>
                    <a:pt x="35878" y="-418"/>
                  </a:moveTo>
                  <a:lnTo>
                    <a:pt x="30067" y="-418"/>
                  </a:lnTo>
                  <a:cubicBezTo>
                    <a:pt x="21992" y="-329"/>
                    <a:pt x="14260" y="2855"/>
                    <a:pt x="8471" y="8488"/>
                  </a:cubicBezTo>
                  <a:cubicBezTo>
                    <a:pt x="5543" y="11160"/>
                    <a:pt x="3363" y="14544"/>
                    <a:pt x="2148" y="18307"/>
                  </a:cubicBezTo>
                  <a:cubicBezTo>
                    <a:pt x="242" y="21936"/>
                    <a:pt x="-664" y="25988"/>
                    <a:pt x="-479" y="30085"/>
                  </a:cubicBezTo>
                  <a:cubicBezTo>
                    <a:pt x="-468" y="38189"/>
                    <a:pt x="2731" y="45959"/>
                    <a:pt x="8426" y="51703"/>
                  </a:cubicBezTo>
                  <a:cubicBezTo>
                    <a:pt x="14231" y="57314"/>
                    <a:pt x="21954" y="60498"/>
                    <a:pt x="30023" y="60609"/>
                  </a:cubicBezTo>
                  <a:lnTo>
                    <a:pt x="35834" y="60609"/>
                  </a:lnTo>
                  <a:cubicBezTo>
                    <a:pt x="43916" y="60520"/>
                    <a:pt x="51653" y="57336"/>
                    <a:pt x="57453" y="51703"/>
                  </a:cubicBezTo>
                  <a:cubicBezTo>
                    <a:pt x="62885" y="45781"/>
                    <a:pt x="66040" y="38122"/>
                    <a:pt x="66358" y="30085"/>
                  </a:cubicBezTo>
                  <a:cubicBezTo>
                    <a:pt x="66002" y="22181"/>
                    <a:pt x="63397" y="13987"/>
                    <a:pt x="57453" y="8488"/>
                  </a:cubicBezTo>
                  <a:cubicBezTo>
                    <a:pt x="51644" y="2878"/>
                    <a:pt x="43911" y="-306"/>
                    <a:pt x="35834" y="-41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E9376D8-BFA7-406F-BD99-72DE09230280}"/>
                </a:ext>
              </a:extLst>
            </p:cNvPr>
            <p:cNvSpPr/>
            <p:nvPr/>
          </p:nvSpPr>
          <p:spPr>
            <a:xfrm>
              <a:off x="9046236" y="6650882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3192BAD-F205-4073-A69F-5607C8BC0BD1}"/>
                </a:ext>
              </a:extLst>
            </p:cNvPr>
            <p:cNvSpPr/>
            <p:nvPr/>
          </p:nvSpPr>
          <p:spPr>
            <a:xfrm>
              <a:off x="9072440" y="6542268"/>
              <a:ext cx="63989" cy="61026"/>
            </a:xfrm>
            <a:custGeom>
              <a:avLst/>
              <a:gdLst>
                <a:gd name="connsiteX0" fmla="*/ 30068 w 63989"/>
                <a:gd name="connsiteY0" fmla="*/ 60609 h 61026"/>
                <a:gd name="connsiteX1" fmla="*/ 32985 w 63989"/>
                <a:gd name="connsiteY1" fmla="*/ 60609 h 61026"/>
                <a:gd name="connsiteX2" fmla="*/ 54581 w 63989"/>
                <a:gd name="connsiteY2" fmla="*/ 51703 h 61026"/>
                <a:gd name="connsiteX3" fmla="*/ 63487 w 63989"/>
                <a:gd name="connsiteY3" fmla="*/ 30085 h 61026"/>
                <a:gd name="connsiteX4" fmla="*/ 54581 w 63989"/>
                <a:gd name="connsiteY4" fmla="*/ 8488 h 61026"/>
                <a:gd name="connsiteX5" fmla="*/ 32985 w 63989"/>
                <a:gd name="connsiteY5" fmla="*/ -418 h 61026"/>
                <a:gd name="connsiteX6" fmla="*/ 30068 w 63989"/>
                <a:gd name="connsiteY6" fmla="*/ -418 h 61026"/>
                <a:gd name="connsiteX7" fmla="*/ 8471 w 63989"/>
                <a:gd name="connsiteY7" fmla="*/ 8488 h 61026"/>
                <a:gd name="connsiteX8" fmla="*/ 2148 w 63989"/>
                <a:gd name="connsiteY8" fmla="*/ 18329 h 61026"/>
                <a:gd name="connsiteX9" fmla="*/ -479 w 63989"/>
                <a:gd name="connsiteY9" fmla="*/ 30085 h 61026"/>
                <a:gd name="connsiteX10" fmla="*/ 8427 w 63989"/>
                <a:gd name="connsiteY10" fmla="*/ 51703 h 61026"/>
                <a:gd name="connsiteX11" fmla="*/ 30023 w 63989"/>
                <a:gd name="connsiteY11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89" h="61026">
                  <a:moveTo>
                    <a:pt x="30068" y="60609"/>
                  </a:moveTo>
                  <a:lnTo>
                    <a:pt x="32985" y="60609"/>
                  </a:lnTo>
                  <a:cubicBezTo>
                    <a:pt x="41055" y="60505"/>
                    <a:pt x="48781" y="57318"/>
                    <a:pt x="54581" y="51703"/>
                  </a:cubicBezTo>
                  <a:cubicBezTo>
                    <a:pt x="59991" y="45763"/>
                    <a:pt x="63144" y="38111"/>
                    <a:pt x="63487" y="30085"/>
                  </a:cubicBezTo>
                  <a:cubicBezTo>
                    <a:pt x="63131" y="22181"/>
                    <a:pt x="60526" y="13987"/>
                    <a:pt x="54581" y="8488"/>
                  </a:cubicBezTo>
                  <a:cubicBezTo>
                    <a:pt x="48777" y="2882"/>
                    <a:pt x="41053" y="-304"/>
                    <a:pt x="32985" y="-418"/>
                  </a:cubicBezTo>
                  <a:lnTo>
                    <a:pt x="30068" y="-418"/>
                  </a:lnTo>
                  <a:cubicBezTo>
                    <a:pt x="21993" y="-333"/>
                    <a:pt x="14260" y="2855"/>
                    <a:pt x="8471" y="8488"/>
                  </a:cubicBezTo>
                  <a:cubicBezTo>
                    <a:pt x="5539" y="11160"/>
                    <a:pt x="3359" y="14553"/>
                    <a:pt x="2148" y="18329"/>
                  </a:cubicBezTo>
                  <a:cubicBezTo>
                    <a:pt x="240" y="21943"/>
                    <a:pt x="-666" y="26001"/>
                    <a:pt x="-479" y="30085"/>
                  </a:cubicBezTo>
                  <a:cubicBezTo>
                    <a:pt x="-123" y="37989"/>
                    <a:pt x="2460" y="46182"/>
                    <a:pt x="8427" y="51703"/>
                  </a:cubicBezTo>
                  <a:cubicBezTo>
                    <a:pt x="14231" y="57310"/>
                    <a:pt x="21955" y="60493"/>
                    <a:pt x="30023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0068520-AB93-4715-9F6F-C77C23E4B02B}"/>
                </a:ext>
              </a:extLst>
            </p:cNvPr>
            <p:cNvSpPr/>
            <p:nvPr/>
          </p:nvSpPr>
          <p:spPr>
            <a:xfrm>
              <a:off x="9101558" y="6437424"/>
              <a:ext cx="63999" cy="63943"/>
            </a:xfrm>
            <a:custGeom>
              <a:avLst/>
              <a:gdLst>
                <a:gd name="connsiteX0" fmla="*/ 54562 w 63999"/>
                <a:gd name="connsiteY0" fmla="*/ 11405 h 63943"/>
                <a:gd name="connsiteX1" fmla="*/ 51646 w 63999"/>
                <a:gd name="connsiteY1" fmla="*/ 8488 h 63943"/>
                <a:gd name="connsiteX2" fmla="*/ 30027 w 63999"/>
                <a:gd name="connsiteY2" fmla="*/ -418 h 63943"/>
                <a:gd name="connsiteX3" fmla="*/ 8431 w 63999"/>
                <a:gd name="connsiteY3" fmla="*/ 8488 h 63943"/>
                <a:gd name="connsiteX4" fmla="*/ -475 w 63999"/>
                <a:gd name="connsiteY4" fmla="*/ 30107 h 63943"/>
                <a:gd name="connsiteX5" fmla="*/ 8431 w 63999"/>
                <a:gd name="connsiteY5" fmla="*/ 51703 h 63943"/>
                <a:gd name="connsiteX6" fmla="*/ 11347 w 63999"/>
                <a:gd name="connsiteY6" fmla="*/ 54620 h 63943"/>
                <a:gd name="connsiteX7" fmla="*/ 32944 w 63999"/>
                <a:gd name="connsiteY7" fmla="*/ 63526 h 63943"/>
                <a:gd name="connsiteX8" fmla="*/ 54562 w 63999"/>
                <a:gd name="connsiteY8" fmla="*/ 54620 h 63943"/>
                <a:gd name="connsiteX9" fmla="*/ 63468 w 63999"/>
                <a:gd name="connsiteY9" fmla="*/ 33001 h 63943"/>
                <a:gd name="connsiteX10" fmla="*/ 54562 w 63999"/>
                <a:gd name="connsiteY10" fmla="*/ 11405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99" h="63943">
                  <a:moveTo>
                    <a:pt x="54562" y="11405"/>
                  </a:moveTo>
                  <a:lnTo>
                    <a:pt x="51646" y="8488"/>
                  </a:lnTo>
                  <a:cubicBezTo>
                    <a:pt x="45846" y="2860"/>
                    <a:pt x="38107" y="-329"/>
                    <a:pt x="30027" y="-418"/>
                  </a:cubicBezTo>
                  <a:cubicBezTo>
                    <a:pt x="21945" y="-360"/>
                    <a:pt x="14204" y="2833"/>
                    <a:pt x="8431" y="8488"/>
                  </a:cubicBezTo>
                  <a:cubicBezTo>
                    <a:pt x="3087" y="14321"/>
                    <a:pt x="-876" y="21847"/>
                    <a:pt x="-475" y="30107"/>
                  </a:cubicBezTo>
                  <a:cubicBezTo>
                    <a:pt x="-357" y="38176"/>
                    <a:pt x="2827" y="45897"/>
                    <a:pt x="8431" y="51703"/>
                  </a:cubicBezTo>
                  <a:lnTo>
                    <a:pt x="11347" y="54620"/>
                  </a:lnTo>
                  <a:cubicBezTo>
                    <a:pt x="17138" y="60248"/>
                    <a:pt x="24868" y="63437"/>
                    <a:pt x="32944" y="63526"/>
                  </a:cubicBezTo>
                  <a:cubicBezTo>
                    <a:pt x="41032" y="63475"/>
                    <a:pt x="48785" y="60282"/>
                    <a:pt x="54562" y="54620"/>
                  </a:cubicBezTo>
                  <a:cubicBezTo>
                    <a:pt x="59906" y="48787"/>
                    <a:pt x="63869" y="41261"/>
                    <a:pt x="63468" y="33001"/>
                  </a:cubicBezTo>
                  <a:cubicBezTo>
                    <a:pt x="63330" y="24937"/>
                    <a:pt x="60149" y="17222"/>
                    <a:pt x="54562" y="1140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D39C427-A18D-41FA-9E2A-AEC1F4268462}"/>
                </a:ext>
              </a:extLst>
            </p:cNvPr>
            <p:cNvSpPr/>
            <p:nvPr/>
          </p:nvSpPr>
          <p:spPr>
            <a:xfrm>
              <a:off x="9139368" y="6348225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2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5B575E8-602F-41B1-8ACB-35C97680A7F4}"/>
                </a:ext>
              </a:extLst>
            </p:cNvPr>
            <p:cNvSpPr/>
            <p:nvPr/>
          </p:nvSpPr>
          <p:spPr>
            <a:xfrm>
              <a:off x="9174324" y="6263882"/>
              <a:ext cx="61115" cy="59036"/>
            </a:xfrm>
            <a:custGeom>
              <a:avLst/>
              <a:gdLst>
                <a:gd name="connsiteX0" fmla="*/ 60613 w 61115"/>
                <a:gd name="connsiteY0" fmla="*/ 29097 h 59036"/>
                <a:gd name="connsiteX1" fmla="*/ -503 w 61115"/>
                <a:gd name="connsiteY1" fmla="*/ 29097 h 59036"/>
                <a:gd name="connsiteX2" fmla="*/ 60613 w 61115"/>
                <a:gd name="connsiteY2" fmla="*/ 29097 h 5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36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38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7511772-992A-4E3A-82E9-D9F0F11BC3F2}"/>
                </a:ext>
              </a:extLst>
            </p:cNvPr>
            <p:cNvSpPr/>
            <p:nvPr/>
          </p:nvSpPr>
          <p:spPr>
            <a:xfrm>
              <a:off x="9205360" y="6184078"/>
              <a:ext cx="63565" cy="62266"/>
            </a:xfrm>
            <a:custGeom>
              <a:avLst/>
              <a:gdLst>
                <a:gd name="connsiteX0" fmla="*/ -503 w 63565"/>
                <a:gd name="connsiteY0" fmla="*/ 30373 h 62266"/>
                <a:gd name="connsiteX1" fmla="*/ 8759 w 63565"/>
                <a:gd name="connsiteY1" fmla="*/ 52638 h 62266"/>
                <a:gd name="connsiteX2" fmla="*/ 31291 w 63565"/>
                <a:gd name="connsiteY2" fmla="*/ 61833 h 62266"/>
                <a:gd name="connsiteX3" fmla="*/ 40041 w 63565"/>
                <a:gd name="connsiteY3" fmla="*/ 60608 h 62266"/>
                <a:gd name="connsiteX4" fmla="*/ 53778 w 63565"/>
                <a:gd name="connsiteY4" fmla="*/ 52593 h 62266"/>
                <a:gd name="connsiteX5" fmla="*/ 60279 w 63565"/>
                <a:gd name="connsiteY5" fmla="*/ 42530 h 62266"/>
                <a:gd name="connsiteX6" fmla="*/ 62995 w 63565"/>
                <a:gd name="connsiteY6" fmla="*/ 30173 h 62266"/>
                <a:gd name="connsiteX7" fmla="*/ 44204 w 63565"/>
                <a:gd name="connsiteY7" fmla="*/ 2253 h 62266"/>
                <a:gd name="connsiteX8" fmla="*/ 32426 w 63565"/>
                <a:gd name="connsiteY8" fmla="*/ -374 h 62266"/>
                <a:gd name="connsiteX9" fmla="*/ 10830 w 63565"/>
                <a:gd name="connsiteY9" fmla="*/ 8532 h 62266"/>
                <a:gd name="connsiteX10" fmla="*/ 1924 w 63565"/>
                <a:gd name="connsiteY10" fmla="*/ 30151 h 62266"/>
                <a:gd name="connsiteX11" fmla="*/ 1924 w 63565"/>
                <a:gd name="connsiteY11" fmla="*/ 30462 h 62266"/>
                <a:gd name="connsiteX12" fmla="*/ 3015 w 63565"/>
                <a:gd name="connsiteY12" fmla="*/ 22358 h 62266"/>
                <a:gd name="connsiteX13" fmla="*/ 3015 w 63565"/>
                <a:gd name="connsiteY13" fmla="*/ 22625 h 62266"/>
                <a:gd name="connsiteX14" fmla="*/ 10874 w 63565"/>
                <a:gd name="connsiteY14" fmla="*/ 9133 h 62266"/>
                <a:gd name="connsiteX15" fmla="*/ 10674 w 63565"/>
                <a:gd name="connsiteY15" fmla="*/ 9356 h 62266"/>
                <a:gd name="connsiteX16" fmla="*/ 16863 w 63565"/>
                <a:gd name="connsiteY16" fmla="*/ 4569 h 62266"/>
                <a:gd name="connsiteX17" fmla="*/ 16596 w 63565"/>
                <a:gd name="connsiteY17" fmla="*/ 4725 h 62266"/>
                <a:gd name="connsiteX18" fmla="*/ 23899 w 63565"/>
                <a:gd name="connsiteY18" fmla="*/ 1630 h 62266"/>
                <a:gd name="connsiteX19" fmla="*/ 23609 w 63565"/>
                <a:gd name="connsiteY19" fmla="*/ 1630 h 62266"/>
                <a:gd name="connsiteX20" fmla="*/ 31736 w 63565"/>
                <a:gd name="connsiteY20" fmla="*/ 539 h 62266"/>
                <a:gd name="connsiteX21" fmla="*/ 31068 w 63565"/>
                <a:gd name="connsiteY21" fmla="*/ 539 h 62266"/>
                <a:gd name="connsiteX22" fmla="*/ 39194 w 63565"/>
                <a:gd name="connsiteY22" fmla="*/ 1630 h 62266"/>
                <a:gd name="connsiteX23" fmla="*/ 38883 w 63565"/>
                <a:gd name="connsiteY23" fmla="*/ 1630 h 62266"/>
                <a:gd name="connsiteX24" fmla="*/ 46186 w 63565"/>
                <a:gd name="connsiteY24" fmla="*/ 4703 h 62266"/>
                <a:gd name="connsiteX25" fmla="*/ 45918 w 63565"/>
                <a:gd name="connsiteY25" fmla="*/ 4569 h 62266"/>
                <a:gd name="connsiteX26" fmla="*/ 52086 w 63565"/>
                <a:gd name="connsiteY26" fmla="*/ 9334 h 62266"/>
                <a:gd name="connsiteX27" fmla="*/ 51885 w 63565"/>
                <a:gd name="connsiteY27" fmla="*/ 9155 h 62266"/>
                <a:gd name="connsiteX28" fmla="*/ 56672 w 63565"/>
                <a:gd name="connsiteY28" fmla="*/ 15323 h 62266"/>
                <a:gd name="connsiteX29" fmla="*/ 56672 w 63565"/>
                <a:gd name="connsiteY29" fmla="*/ 15078 h 62266"/>
                <a:gd name="connsiteX30" fmla="*/ 60835 w 63565"/>
                <a:gd name="connsiteY30" fmla="*/ 30485 h 62266"/>
                <a:gd name="connsiteX31" fmla="*/ 60835 w 63565"/>
                <a:gd name="connsiteY31" fmla="*/ 30173 h 62266"/>
                <a:gd name="connsiteX32" fmla="*/ 51930 w 63565"/>
                <a:gd name="connsiteY32" fmla="*/ 8554 h 62266"/>
                <a:gd name="connsiteX33" fmla="*/ 42089 w 63565"/>
                <a:gd name="connsiteY33" fmla="*/ 2231 h 62266"/>
                <a:gd name="connsiteX34" fmla="*/ 30333 w 63565"/>
                <a:gd name="connsiteY34" fmla="*/ -396 h 62266"/>
                <a:gd name="connsiteX35" fmla="*/ 8714 w 63565"/>
                <a:gd name="connsiteY35" fmla="*/ 8510 h 62266"/>
                <a:gd name="connsiteX36" fmla="*/ -191 w 63565"/>
                <a:gd name="connsiteY36" fmla="*/ 30128 h 6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565" h="62266">
                  <a:moveTo>
                    <a:pt x="-503" y="30373"/>
                  </a:moveTo>
                  <a:cubicBezTo>
                    <a:pt x="-363" y="38703"/>
                    <a:pt x="2950" y="46666"/>
                    <a:pt x="8759" y="52638"/>
                  </a:cubicBezTo>
                  <a:cubicBezTo>
                    <a:pt x="14777" y="58533"/>
                    <a:pt x="22866" y="61833"/>
                    <a:pt x="31291" y="61833"/>
                  </a:cubicBezTo>
                  <a:cubicBezTo>
                    <a:pt x="34256" y="61938"/>
                    <a:pt x="37217" y="61524"/>
                    <a:pt x="40041" y="60608"/>
                  </a:cubicBezTo>
                  <a:cubicBezTo>
                    <a:pt x="45190" y="59063"/>
                    <a:pt x="49899" y="56318"/>
                    <a:pt x="53778" y="52593"/>
                  </a:cubicBezTo>
                  <a:cubicBezTo>
                    <a:pt x="56732" y="49819"/>
                    <a:pt x="58963" y="46364"/>
                    <a:pt x="60279" y="42530"/>
                  </a:cubicBezTo>
                  <a:cubicBezTo>
                    <a:pt x="62127" y="38077"/>
                    <a:pt x="63374" y="35650"/>
                    <a:pt x="62995" y="30173"/>
                  </a:cubicBezTo>
                  <a:cubicBezTo>
                    <a:pt x="63193" y="17850"/>
                    <a:pt x="55695" y="6709"/>
                    <a:pt x="44204" y="2253"/>
                  </a:cubicBezTo>
                  <a:cubicBezTo>
                    <a:pt x="40586" y="336"/>
                    <a:pt x="36516" y="-572"/>
                    <a:pt x="32426" y="-374"/>
                  </a:cubicBezTo>
                  <a:cubicBezTo>
                    <a:pt x="24337" y="-360"/>
                    <a:pt x="16578" y="2839"/>
                    <a:pt x="10830" y="8532"/>
                  </a:cubicBezTo>
                  <a:cubicBezTo>
                    <a:pt x="5553" y="14276"/>
                    <a:pt x="1323" y="22091"/>
                    <a:pt x="1924" y="30151"/>
                  </a:cubicBezTo>
                  <a:cubicBezTo>
                    <a:pt x="1924" y="30151"/>
                    <a:pt x="1924" y="30351"/>
                    <a:pt x="1924" y="30462"/>
                  </a:cubicBezTo>
                  <a:cubicBezTo>
                    <a:pt x="2280" y="27768"/>
                    <a:pt x="2658" y="25052"/>
                    <a:pt x="3015" y="22358"/>
                  </a:cubicBezTo>
                  <a:lnTo>
                    <a:pt x="3015" y="22625"/>
                  </a:lnTo>
                  <a:cubicBezTo>
                    <a:pt x="5626" y="18172"/>
                    <a:pt x="8247" y="13675"/>
                    <a:pt x="10874" y="9133"/>
                  </a:cubicBezTo>
                  <a:lnTo>
                    <a:pt x="10674" y="9356"/>
                  </a:lnTo>
                  <a:lnTo>
                    <a:pt x="16863" y="4569"/>
                  </a:lnTo>
                  <a:lnTo>
                    <a:pt x="16596" y="4725"/>
                  </a:lnTo>
                  <a:lnTo>
                    <a:pt x="23899" y="1630"/>
                  </a:lnTo>
                  <a:lnTo>
                    <a:pt x="23609" y="1630"/>
                  </a:lnTo>
                  <a:lnTo>
                    <a:pt x="31736" y="539"/>
                  </a:lnTo>
                  <a:cubicBezTo>
                    <a:pt x="31515" y="584"/>
                    <a:pt x="31288" y="584"/>
                    <a:pt x="31068" y="539"/>
                  </a:cubicBezTo>
                  <a:lnTo>
                    <a:pt x="39194" y="1630"/>
                  </a:lnTo>
                  <a:lnTo>
                    <a:pt x="38883" y="1630"/>
                  </a:lnTo>
                  <a:lnTo>
                    <a:pt x="46186" y="4703"/>
                  </a:lnTo>
                  <a:lnTo>
                    <a:pt x="45918" y="4569"/>
                  </a:lnTo>
                  <a:lnTo>
                    <a:pt x="52086" y="9334"/>
                  </a:lnTo>
                  <a:lnTo>
                    <a:pt x="51885" y="9155"/>
                  </a:lnTo>
                  <a:lnTo>
                    <a:pt x="56672" y="15323"/>
                  </a:lnTo>
                  <a:cubicBezTo>
                    <a:pt x="56676" y="15240"/>
                    <a:pt x="56676" y="15160"/>
                    <a:pt x="56672" y="15078"/>
                  </a:cubicBezTo>
                  <a:cubicBezTo>
                    <a:pt x="58052" y="20221"/>
                    <a:pt x="59455" y="25342"/>
                    <a:pt x="60835" y="30485"/>
                  </a:cubicBezTo>
                  <a:lnTo>
                    <a:pt x="60835" y="30173"/>
                  </a:lnTo>
                  <a:cubicBezTo>
                    <a:pt x="60746" y="22091"/>
                    <a:pt x="57558" y="14354"/>
                    <a:pt x="51930" y="8554"/>
                  </a:cubicBezTo>
                  <a:cubicBezTo>
                    <a:pt x="49254" y="5629"/>
                    <a:pt x="45860" y="3451"/>
                    <a:pt x="42089" y="2231"/>
                  </a:cubicBezTo>
                  <a:cubicBezTo>
                    <a:pt x="38471" y="334"/>
                    <a:pt x="34414" y="-572"/>
                    <a:pt x="30333" y="-396"/>
                  </a:cubicBezTo>
                  <a:cubicBezTo>
                    <a:pt x="22429" y="-40"/>
                    <a:pt x="14214" y="2565"/>
                    <a:pt x="8714" y="8510"/>
                  </a:cubicBezTo>
                  <a:cubicBezTo>
                    <a:pt x="3099" y="14318"/>
                    <a:pt x="-84" y="22051"/>
                    <a:pt x="-191" y="3012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022932E-B9EF-43BE-B950-3CE32BFA91C6}"/>
                </a:ext>
              </a:extLst>
            </p:cNvPr>
            <p:cNvSpPr/>
            <p:nvPr/>
          </p:nvSpPr>
          <p:spPr>
            <a:xfrm>
              <a:off x="9257325" y="6101321"/>
              <a:ext cx="61026" cy="63943"/>
            </a:xfrm>
            <a:custGeom>
              <a:avLst/>
              <a:gdLst>
                <a:gd name="connsiteX0" fmla="*/ 60524 w 61026"/>
                <a:gd name="connsiteY0" fmla="*/ 33001 h 63943"/>
                <a:gd name="connsiteX1" fmla="*/ 60524 w 61026"/>
                <a:gd name="connsiteY1" fmla="*/ 30107 h 63943"/>
                <a:gd name="connsiteX2" fmla="*/ 51618 w 61026"/>
                <a:gd name="connsiteY2" fmla="*/ 8488 h 63943"/>
                <a:gd name="connsiteX3" fmla="*/ 29999 w 61026"/>
                <a:gd name="connsiteY3" fmla="*/ -418 h 63943"/>
                <a:gd name="connsiteX4" fmla="*/ 8403 w 61026"/>
                <a:gd name="connsiteY4" fmla="*/ 8488 h 63943"/>
                <a:gd name="connsiteX5" fmla="*/ -503 w 61026"/>
                <a:gd name="connsiteY5" fmla="*/ 30107 h 63943"/>
                <a:gd name="connsiteX6" fmla="*/ -503 w 61026"/>
                <a:gd name="connsiteY6" fmla="*/ 33001 h 63943"/>
                <a:gd name="connsiteX7" fmla="*/ 8403 w 61026"/>
                <a:gd name="connsiteY7" fmla="*/ 54620 h 63943"/>
                <a:gd name="connsiteX8" fmla="*/ 29999 w 61026"/>
                <a:gd name="connsiteY8" fmla="*/ 63526 h 63943"/>
                <a:gd name="connsiteX9" fmla="*/ 51618 w 61026"/>
                <a:gd name="connsiteY9" fmla="*/ 54620 h 63943"/>
                <a:gd name="connsiteX10" fmla="*/ 60524 w 61026"/>
                <a:gd name="connsiteY10" fmla="*/ 33001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43">
                  <a:moveTo>
                    <a:pt x="60524" y="33001"/>
                  </a:moveTo>
                  <a:lnTo>
                    <a:pt x="60524" y="30107"/>
                  </a:lnTo>
                  <a:cubicBezTo>
                    <a:pt x="60439" y="22025"/>
                    <a:pt x="57249" y="14286"/>
                    <a:pt x="51618" y="8488"/>
                  </a:cubicBezTo>
                  <a:cubicBezTo>
                    <a:pt x="45691" y="3056"/>
                    <a:pt x="38032" y="-99"/>
                    <a:pt x="29999" y="-418"/>
                  </a:cubicBezTo>
                  <a:cubicBezTo>
                    <a:pt x="22118" y="-61"/>
                    <a:pt x="13902" y="2544"/>
                    <a:pt x="8403" y="8488"/>
                  </a:cubicBezTo>
                  <a:cubicBezTo>
                    <a:pt x="2799" y="14304"/>
                    <a:pt x="-385" y="22032"/>
                    <a:pt x="-503" y="30107"/>
                  </a:cubicBezTo>
                  <a:lnTo>
                    <a:pt x="-503" y="33001"/>
                  </a:lnTo>
                  <a:cubicBezTo>
                    <a:pt x="-414" y="41083"/>
                    <a:pt x="2774" y="48820"/>
                    <a:pt x="8403" y="54620"/>
                  </a:cubicBezTo>
                  <a:cubicBezTo>
                    <a:pt x="14323" y="60048"/>
                    <a:pt x="21975" y="63203"/>
                    <a:pt x="29999" y="63526"/>
                  </a:cubicBezTo>
                  <a:cubicBezTo>
                    <a:pt x="37903" y="63170"/>
                    <a:pt x="46119" y="60565"/>
                    <a:pt x="51618" y="54620"/>
                  </a:cubicBezTo>
                  <a:cubicBezTo>
                    <a:pt x="57222" y="48805"/>
                    <a:pt x="60403" y="41077"/>
                    <a:pt x="60524" y="3300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9B0DB40-0B8F-4F45-B19B-03426F10DE18}"/>
                </a:ext>
              </a:extLst>
            </p:cNvPr>
            <p:cNvSpPr/>
            <p:nvPr/>
          </p:nvSpPr>
          <p:spPr>
            <a:xfrm>
              <a:off x="9308172" y="6024197"/>
              <a:ext cx="64002" cy="63943"/>
            </a:xfrm>
            <a:custGeom>
              <a:avLst/>
              <a:gdLst>
                <a:gd name="connsiteX0" fmla="*/ 54563 w 64002"/>
                <a:gd name="connsiteY0" fmla="*/ 11405 h 63943"/>
                <a:gd name="connsiteX1" fmla="*/ 51646 w 64002"/>
                <a:gd name="connsiteY1" fmla="*/ 8488 h 63943"/>
                <a:gd name="connsiteX2" fmla="*/ 30049 w 64002"/>
                <a:gd name="connsiteY2" fmla="*/ -418 h 63943"/>
                <a:gd name="connsiteX3" fmla="*/ 8431 w 64002"/>
                <a:gd name="connsiteY3" fmla="*/ 8488 h 63943"/>
                <a:gd name="connsiteX4" fmla="*/ -475 w 64002"/>
                <a:gd name="connsiteY4" fmla="*/ 30085 h 63943"/>
                <a:gd name="connsiteX5" fmla="*/ 8431 w 64002"/>
                <a:gd name="connsiteY5" fmla="*/ 51703 h 63943"/>
                <a:gd name="connsiteX6" fmla="*/ 11347 w 64002"/>
                <a:gd name="connsiteY6" fmla="*/ 54620 h 63943"/>
                <a:gd name="connsiteX7" fmla="*/ 32966 w 64002"/>
                <a:gd name="connsiteY7" fmla="*/ 63526 h 63943"/>
                <a:gd name="connsiteX8" fmla="*/ 54563 w 64002"/>
                <a:gd name="connsiteY8" fmla="*/ 54620 h 63943"/>
                <a:gd name="connsiteX9" fmla="*/ 63468 w 64002"/>
                <a:gd name="connsiteY9" fmla="*/ 33001 h 63943"/>
                <a:gd name="connsiteX10" fmla="*/ 54563 w 64002"/>
                <a:gd name="connsiteY10" fmla="*/ 11405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002" h="63943">
                  <a:moveTo>
                    <a:pt x="54563" y="11405"/>
                  </a:moveTo>
                  <a:lnTo>
                    <a:pt x="51646" y="8488"/>
                  </a:lnTo>
                  <a:cubicBezTo>
                    <a:pt x="45855" y="2860"/>
                    <a:pt x="38125" y="-329"/>
                    <a:pt x="30049" y="-418"/>
                  </a:cubicBezTo>
                  <a:cubicBezTo>
                    <a:pt x="21961" y="-366"/>
                    <a:pt x="14208" y="2826"/>
                    <a:pt x="8431" y="8488"/>
                  </a:cubicBezTo>
                  <a:cubicBezTo>
                    <a:pt x="3087" y="14321"/>
                    <a:pt x="-876" y="21847"/>
                    <a:pt x="-475" y="30085"/>
                  </a:cubicBezTo>
                  <a:cubicBezTo>
                    <a:pt x="-339" y="38155"/>
                    <a:pt x="2840" y="45879"/>
                    <a:pt x="8431" y="51703"/>
                  </a:cubicBezTo>
                  <a:lnTo>
                    <a:pt x="11347" y="54620"/>
                  </a:lnTo>
                  <a:cubicBezTo>
                    <a:pt x="17147" y="60248"/>
                    <a:pt x="24884" y="63437"/>
                    <a:pt x="32966" y="63526"/>
                  </a:cubicBezTo>
                  <a:cubicBezTo>
                    <a:pt x="41048" y="63468"/>
                    <a:pt x="48789" y="60275"/>
                    <a:pt x="54563" y="54620"/>
                  </a:cubicBezTo>
                  <a:cubicBezTo>
                    <a:pt x="59906" y="48787"/>
                    <a:pt x="63891" y="41261"/>
                    <a:pt x="63468" y="33001"/>
                  </a:cubicBezTo>
                  <a:cubicBezTo>
                    <a:pt x="63355" y="24933"/>
                    <a:pt x="60171" y="17209"/>
                    <a:pt x="54563" y="1140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24ACCF5-617A-4897-9725-240515DA1A7E}"/>
                </a:ext>
              </a:extLst>
            </p:cNvPr>
            <p:cNvSpPr/>
            <p:nvPr/>
          </p:nvSpPr>
          <p:spPr>
            <a:xfrm>
              <a:off x="9372277" y="5951437"/>
              <a:ext cx="61026" cy="63943"/>
            </a:xfrm>
            <a:custGeom>
              <a:avLst/>
              <a:gdLst>
                <a:gd name="connsiteX0" fmla="*/ 60524 w 61026"/>
                <a:gd name="connsiteY0" fmla="*/ 33024 h 63943"/>
                <a:gd name="connsiteX1" fmla="*/ 60524 w 61026"/>
                <a:gd name="connsiteY1" fmla="*/ 30107 h 63943"/>
                <a:gd name="connsiteX2" fmla="*/ 51618 w 61026"/>
                <a:gd name="connsiteY2" fmla="*/ 8488 h 63943"/>
                <a:gd name="connsiteX3" fmla="*/ 30021 w 61026"/>
                <a:gd name="connsiteY3" fmla="*/ -418 h 63943"/>
                <a:gd name="connsiteX4" fmla="*/ 8403 w 61026"/>
                <a:gd name="connsiteY4" fmla="*/ 8488 h 63943"/>
                <a:gd name="connsiteX5" fmla="*/ -503 w 61026"/>
                <a:gd name="connsiteY5" fmla="*/ 30107 h 63943"/>
                <a:gd name="connsiteX6" fmla="*/ -503 w 61026"/>
                <a:gd name="connsiteY6" fmla="*/ 33024 h 63943"/>
                <a:gd name="connsiteX7" fmla="*/ 8403 w 61026"/>
                <a:gd name="connsiteY7" fmla="*/ 54620 h 63943"/>
                <a:gd name="connsiteX8" fmla="*/ 30021 w 61026"/>
                <a:gd name="connsiteY8" fmla="*/ 63526 h 63943"/>
                <a:gd name="connsiteX9" fmla="*/ 51618 w 61026"/>
                <a:gd name="connsiteY9" fmla="*/ 54620 h 63943"/>
                <a:gd name="connsiteX10" fmla="*/ 60524 w 61026"/>
                <a:gd name="connsiteY10" fmla="*/ 33024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43">
                  <a:moveTo>
                    <a:pt x="60524" y="33024"/>
                  </a:moveTo>
                  <a:lnTo>
                    <a:pt x="60524" y="30107"/>
                  </a:lnTo>
                  <a:cubicBezTo>
                    <a:pt x="60435" y="22025"/>
                    <a:pt x="57246" y="14288"/>
                    <a:pt x="51618" y="8488"/>
                  </a:cubicBezTo>
                  <a:cubicBezTo>
                    <a:pt x="45698" y="3060"/>
                    <a:pt x="38046" y="-95"/>
                    <a:pt x="30021" y="-418"/>
                  </a:cubicBezTo>
                  <a:cubicBezTo>
                    <a:pt x="21928" y="-386"/>
                    <a:pt x="14169" y="2811"/>
                    <a:pt x="8403" y="8488"/>
                  </a:cubicBezTo>
                  <a:cubicBezTo>
                    <a:pt x="2799" y="14304"/>
                    <a:pt x="-383" y="22032"/>
                    <a:pt x="-503" y="30107"/>
                  </a:cubicBezTo>
                  <a:lnTo>
                    <a:pt x="-503" y="33024"/>
                  </a:lnTo>
                  <a:cubicBezTo>
                    <a:pt x="-414" y="41099"/>
                    <a:pt x="2774" y="48829"/>
                    <a:pt x="8403" y="54620"/>
                  </a:cubicBezTo>
                  <a:cubicBezTo>
                    <a:pt x="14330" y="60053"/>
                    <a:pt x="21988" y="63208"/>
                    <a:pt x="30021" y="63526"/>
                  </a:cubicBezTo>
                  <a:cubicBezTo>
                    <a:pt x="37903" y="63170"/>
                    <a:pt x="46119" y="60587"/>
                    <a:pt x="51618" y="54620"/>
                  </a:cubicBezTo>
                  <a:cubicBezTo>
                    <a:pt x="57215" y="48809"/>
                    <a:pt x="60399" y="41090"/>
                    <a:pt x="60524" y="33024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FB86A48-853C-4249-BCC7-9AD055E13092}"/>
                </a:ext>
              </a:extLst>
            </p:cNvPr>
            <p:cNvSpPr/>
            <p:nvPr/>
          </p:nvSpPr>
          <p:spPr>
            <a:xfrm>
              <a:off x="9418743" y="5891331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83D7B38-0C8F-406A-A82C-95F29A45388E}"/>
                </a:ext>
              </a:extLst>
            </p:cNvPr>
            <p:cNvSpPr/>
            <p:nvPr/>
          </p:nvSpPr>
          <p:spPr>
            <a:xfrm>
              <a:off x="9479858" y="5827298"/>
              <a:ext cx="61115" cy="59061"/>
            </a:xfrm>
            <a:custGeom>
              <a:avLst/>
              <a:gdLst>
                <a:gd name="connsiteX0" fmla="*/ 60613 w 61115"/>
                <a:gd name="connsiteY0" fmla="*/ 29097 h 59061"/>
                <a:gd name="connsiteX1" fmla="*/ -503 w 61115"/>
                <a:gd name="connsiteY1" fmla="*/ 29097 h 59061"/>
                <a:gd name="connsiteX2" fmla="*/ 60613 w 61115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4E7F426-631B-48C1-B308-44981BAD45FF}"/>
                </a:ext>
              </a:extLst>
            </p:cNvPr>
            <p:cNvSpPr/>
            <p:nvPr/>
          </p:nvSpPr>
          <p:spPr>
            <a:xfrm>
              <a:off x="9541063" y="5773854"/>
              <a:ext cx="61026" cy="63967"/>
            </a:xfrm>
            <a:custGeom>
              <a:avLst/>
              <a:gdLst>
                <a:gd name="connsiteX0" fmla="*/ 60524 w 61026"/>
                <a:gd name="connsiteY0" fmla="*/ 33069 h 63967"/>
                <a:gd name="connsiteX1" fmla="*/ 60524 w 61026"/>
                <a:gd name="connsiteY1" fmla="*/ 30153 h 63967"/>
                <a:gd name="connsiteX2" fmla="*/ 51618 w 61026"/>
                <a:gd name="connsiteY2" fmla="*/ 8556 h 63967"/>
                <a:gd name="connsiteX3" fmla="*/ 41799 w 61026"/>
                <a:gd name="connsiteY3" fmla="*/ 2233 h 63967"/>
                <a:gd name="connsiteX4" fmla="*/ 30021 w 61026"/>
                <a:gd name="connsiteY4" fmla="*/ -394 h 63967"/>
                <a:gd name="connsiteX5" fmla="*/ 8403 w 61026"/>
                <a:gd name="connsiteY5" fmla="*/ 8512 h 63967"/>
                <a:gd name="connsiteX6" fmla="*/ -503 w 61026"/>
                <a:gd name="connsiteY6" fmla="*/ 30108 h 63967"/>
                <a:gd name="connsiteX7" fmla="*/ -503 w 61026"/>
                <a:gd name="connsiteY7" fmla="*/ 33025 h 63967"/>
                <a:gd name="connsiteX8" fmla="*/ 8403 w 61026"/>
                <a:gd name="connsiteY8" fmla="*/ 54644 h 63967"/>
                <a:gd name="connsiteX9" fmla="*/ 30021 w 61026"/>
                <a:gd name="connsiteY9" fmla="*/ 63549 h 63967"/>
                <a:gd name="connsiteX10" fmla="*/ 51618 w 61026"/>
                <a:gd name="connsiteY10" fmla="*/ 54644 h 63967"/>
                <a:gd name="connsiteX11" fmla="*/ 60524 w 61026"/>
                <a:gd name="connsiteY11" fmla="*/ 33025 h 6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26" h="63967">
                  <a:moveTo>
                    <a:pt x="60524" y="33069"/>
                  </a:moveTo>
                  <a:lnTo>
                    <a:pt x="60524" y="30153"/>
                  </a:lnTo>
                  <a:cubicBezTo>
                    <a:pt x="60430" y="22080"/>
                    <a:pt x="57242" y="14349"/>
                    <a:pt x="51618" y="8556"/>
                  </a:cubicBezTo>
                  <a:cubicBezTo>
                    <a:pt x="48951" y="5628"/>
                    <a:pt x="45566" y="3449"/>
                    <a:pt x="41799" y="2233"/>
                  </a:cubicBezTo>
                  <a:cubicBezTo>
                    <a:pt x="38177" y="327"/>
                    <a:pt x="34111" y="-579"/>
                    <a:pt x="30021" y="-394"/>
                  </a:cubicBezTo>
                  <a:cubicBezTo>
                    <a:pt x="22118" y="-38"/>
                    <a:pt x="13924" y="2545"/>
                    <a:pt x="8403" y="8512"/>
                  </a:cubicBezTo>
                  <a:cubicBezTo>
                    <a:pt x="2801" y="14320"/>
                    <a:pt x="-383" y="22040"/>
                    <a:pt x="-503" y="30108"/>
                  </a:cubicBezTo>
                  <a:lnTo>
                    <a:pt x="-503" y="33025"/>
                  </a:lnTo>
                  <a:cubicBezTo>
                    <a:pt x="-414" y="41105"/>
                    <a:pt x="2774" y="48844"/>
                    <a:pt x="8403" y="54644"/>
                  </a:cubicBezTo>
                  <a:cubicBezTo>
                    <a:pt x="14343" y="60054"/>
                    <a:pt x="21995" y="63207"/>
                    <a:pt x="30021" y="63549"/>
                  </a:cubicBezTo>
                  <a:cubicBezTo>
                    <a:pt x="37925" y="63193"/>
                    <a:pt x="46119" y="60588"/>
                    <a:pt x="51618" y="54644"/>
                  </a:cubicBezTo>
                  <a:cubicBezTo>
                    <a:pt x="57229" y="48833"/>
                    <a:pt x="60412" y="41102"/>
                    <a:pt x="60524" y="3302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3528ED3-F6B8-4705-9713-EBFE5364635B}"/>
                </a:ext>
              </a:extLst>
            </p:cNvPr>
            <p:cNvSpPr/>
            <p:nvPr/>
          </p:nvSpPr>
          <p:spPr>
            <a:xfrm>
              <a:off x="9594810" y="5725439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92694C5-B9A8-4AE1-9023-7BE060D70EC7}"/>
                </a:ext>
              </a:extLst>
            </p:cNvPr>
            <p:cNvSpPr/>
            <p:nvPr/>
          </p:nvSpPr>
          <p:spPr>
            <a:xfrm>
              <a:off x="9666123" y="5675024"/>
              <a:ext cx="63965" cy="63987"/>
            </a:xfrm>
            <a:custGeom>
              <a:avLst/>
              <a:gdLst>
                <a:gd name="connsiteX0" fmla="*/ 51663 w 63965"/>
                <a:gd name="connsiteY0" fmla="*/ 54665 h 63987"/>
                <a:gd name="connsiteX1" fmla="*/ 54557 w 63965"/>
                <a:gd name="connsiteY1" fmla="*/ 51748 h 63987"/>
                <a:gd name="connsiteX2" fmla="*/ 63463 w 63965"/>
                <a:gd name="connsiteY2" fmla="*/ 30151 h 63987"/>
                <a:gd name="connsiteX3" fmla="*/ 32916 w 63965"/>
                <a:gd name="connsiteY3" fmla="*/ -418 h 63987"/>
                <a:gd name="connsiteX4" fmla="*/ 11297 w 63965"/>
                <a:gd name="connsiteY4" fmla="*/ 8488 h 63987"/>
                <a:gd name="connsiteX5" fmla="*/ 8403 w 63965"/>
                <a:gd name="connsiteY5" fmla="*/ 11405 h 63987"/>
                <a:gd name="connsiteX6" fmla="*/ -503 w 63965"/>
                <a:gd name="connsiteY6" fmla="*/ 33024 h 63987"/>
                <a:gd name="connsiteX7" fmla="*/ 30044 w 63965"/>
                <a:gd name="connsiteY7" fmla="*/ 63570 h 63987"/>
                <a:gd name="connsiteX8" fmla="*/ 51663 w 63965"/>
                <a:gd name="connsiteY8" fmla="*/ 54665 h 63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65" h="63987">
                  <a:moveTo>
                    <a:pt x="51663" y="54665"/>
                  </a:moveTo>
                  <a:lnTo>
                    <a:pt x="54557" y="51748"/>
                  </a:lnTo>
                  <a:cubicBezTo>
                    <a:pt x="60185" y="45957"/>
                    <a:pt x="63374" y="38227"/>
                    <a:pt x="63463" y="30151"/>
                  </a:cubicBezTo>
                  <a:cubicBezTo>
                    <a:pt x="63463" y="13277"/>
                    <a:pt x="49790" y="-404"/>
                    <a:pt x="32916" y="-418"/>
                  </a:cubicBezTo>
                  <a:cubicBezTo>
                    <a:pt x="24845" y="-277"/>
                    <a:pt x="17124" y="2902"/>
                    <a:pt x="11297" y="8488"/>
                  </a:cubicBezTo>
                  <a:lnTo>
                    <a:pt x="8403" y="11405"/>
                  </a:lnTo>
                  <a:cubicBezTo>
                    <a:pt x="2774" y="17205"/>
                    <a:pt x="-414" y="24944"/>
                    <a:pt x="-503" y="33024"/>
                  </a:cubicBezTo>
                  <a:cubicBezTo>
                    <a:pt x="-492" y="49889"/>
                    <a:pt x="13179" y="63559"/>
                    <a:pt x="30044" y="63570"/>
                  </a:cubicBezTo>
                  <a:cubicBezTo>
                    <a:pt x="38119" y="63450"/>
                    <a:pt x="45847" y="60269"/>
                    <a:pt x="51663" y="5466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CAADADF-CC13-4EBE-8F3B-75D8AFAB43D9}"/>
                </a:ext>
              </a:extLst>
            </p:cNvPr>
            <p:cNvSpPr/>
            <p:nvPr/>
          </p:nvSpPr>
          <p:spPr>
            <a:xfrm>
              <a:off x="9750616" y="5637241"/>
              <a:ext cx="61026" cy="64011"/>
            </a:xfrm>
            <a:custGeom>
              <a:avLst/>
              <a:gdLst>
                <a:gd name="connsiteX0" fmla="*/ 60524 w 61026"/>
                <a:gd name="connsiteY0" fmla="*/ 32912 h 64011"/>
                <a:gd name="connsiteX1" fmla="*/ 60524 w 61026"/>
                <a:gd name="connsiteY1" fmla="*/ 30107 h 64011"/>
                <a:gd name="connsiteX2" fmla="*/ 51618 w 61026"/>
                <a:gd name="connsiteY2" fmla="*/ 8488 h 64011"/>
                <a:gd name="connsiteX3" fmla="*/ 29999 w 61026"/>
                <a:gd name="connsiteY3" fmla="*/ -418 h 64011"/>
                <a:gd name="connsiteX4" fmla="*/ 8403 w 61026"/>
                <a:gd name="connsiteY4" fmla="*/ 8488 h 64011"/>
                <a:gd name="connsiteX5" fmla="*/ -503 w 61026"/>
                <a:gd name="connsiteY5" fmla="*/ 30107 h 64011"/>
                <a:gd name="connsiteX6" fmla="*/ -503 w 61026"/>
                <a:gd name="connsiteY6" fmla="*/ 33024 h 64011"/>
                <a:gd name="connsiteX7" fmla="*/ 8403 w 61026"/>
                <a:gd name="connsiteY7" fmla="*/ 54620 h 64011"/>
                <a:gd name="connsiteX8" fmla="*/ 18221 w 61026"/>
                <a:gd name="connsiteY8" fmla="*/ 60943 h 64011"/>
                <a:gd name="connsiteX9" fmla="*/ 29999 w 61026"/>
                <a:gd name="connsiteY9" fmla="*/ 63570 h 64011"/>
                <a:gd name="connsiteX10" fmla="*/ 51618 w 61026"/>
                <a:gd name="connsiteY10" fmla="*/ 54665 h 64011"/>
                <a:gd name="connsiteX11" fmla="*/ 60524 w 61026"/>
                <a:gd name="connsiteY11" fmla="*/ 33068 h 6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26" h="64011">
                  <a:moveTo>
                    <a:pt x="60524" y="32912"/>
                  </a:moveTo>
                  <a:lnTo>
                    <a:pt x="60524" y="30107"/>
                  </a:lnTo>
                  <a:cubicBezTo>
                    <a:pt x="60435" y="22025"/>
                    <a:pt x="57246" y="14288"/>
                    <a:pt x="51618" y="8488"/>
                  </a:cubicBezTo>
                  <a:cubicBezTo>
                    <a:pt x="45678" y="3078"/>
                    <a:pt x="38026" y="-75"/>
                    <a:pt x="29999" y="-418"/>
                  </a:cubicBezTo>
                  <a:cubicBezTo>
                    <a:pt x="22095" y="-61"/>
                    <a:pt x="13902" y="2544"/>
                    <a:pt x="8403" y="8488"/>
                  </a:cubicBezTo>
                  <a:cubicBezTo>
                    <a:pt x="2792" y="14299"/>
                    <a:pt x="-392" y="22029"/>
                    <a:pt x="-503" y="30107"/>
                  </a:cubicBezTo>
                  <a:lnTo>
                    <a:pt x="-503" y="33024"/>
                  </a:lnTo>
                  <a:cubicBezTo>
                    <a:pt x="-414" y="41099"/>
                    <a:pt x="2774" y="48829"/>
                    <a:pt x="8403" y="54620"/>
                  </a:cubicBezTo>
                  <a:cubicBezTo>
                    <a:pt x="11070" y="57548"/>
                    <a:pt x="14454" y="59728"/>
                    <a:pt x="18221" y="60943"/>
                  </a:cubicBezTo>
                  <a:cubicBezTo>
                    <a:pt x="21844" y="62849"/>
                    <a:pt x="25909" y="63755"/>
                    <a:pt x="29999" y="63570"/>
                  </a:cubicBezTo>
                  <a:cubicBezTo>
                    <a:pt x="37903" y="63214"/>
                    <a:pt x="46096" y="60632"/>
                    <a:pt x="51618" y="54665"/>
                  </a:cubicBezTo>
                  <a:cubicBezTo>
                    <a:pt x="57215" y="48854"/>
                    <a:pt x="60399" y="41135"/>
                    <a:pt x="60524" y="3306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339904C-BB64-4C94-9FC1-BB4C52D921AA}"/>
                </a:ext>
              </a:extLst>
            </p:cNvPr>
            <p:cNvSpPr/>
            <p:nvPr/>
          </p:nvSpPr>
          <p:spPr>
            <a:xfrm>
              <a:off x="9826271" y="5603598"/>
              <a:ext cx="61026" cy="63967"/>
            </a:xfrm>
            <a:custGeom>
              <a:avLst/>
              <a:gdLst>
                <a:gd name="connsiteX0" fmla="*/ 60524 w 61026"/>
                <a:gd name="connsiteY0" fmla="*/ 33070 h 63967"/>
                <a:gd name="connsiteX1" fmla="*/ 60524 w 61026"/>
                <a:gd name="connsiteY1" fmla="*/ 30153 h 63967"/>
                <a:gd name="connsiteX2" fmla="*/ 51618 w 61026"/>
                <a:gd name="connsiteY2" fmla="*/ 8557 h 63967"/>
                <a:gd name="connsiteX3" fmla="*/ 41777 w 61026"/>
                <a:gd name="connsiteY3" fmla="*/ 2234 h 63967"/>
                <a:gd name="connsiteX4" fmla="*/ 30022 w 61026"/>
                <a:gd name="connsiteY4" fmla="*/ -394 h 63967"/>
                <a:gd name="connsiteX5" fmla="*/ 8403 w 61026"/>
                <a:gd name="connsiteY5" fmla="*/ 8512 h 63967"/>
                <a:gd name="connsiteX6" fmla="*/ -503 w 61026"/>
                <a:gd name="connsiteY6" fmla="*/ 30109 h 63967"/>
                <a:gd name="connsiteX7" fmla="*/ -503 w 61026"/>
                <a:gd name="connsiteY7" fmla="*/ 33025 h 63967"/>
                <a:gd name="connsiteX8" fmla="*/ 8403 w 61026"/>
                <a:gd name="connsiteY8" fmla="*/ 54644 h 63967"/>
                <a:gd name="connsiteX9" fmla="*/ 30022 w 61026"/>
                <a:gd name="connsiteY9" fmla="*/ 63550 h 63967"/>
                <a:gd name="connsiteX10" fmla="*/ 51618 w 61026"/>
                <a:gd name="connsiteY10" fmla="*/ 54644 h 63967"/>
                <a:gd name="connsiteX11" fmla="*/ 60524 w 61026"/>
                <a:gd name="connsiteY11" fmla="*/ 33025 h 6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26" h="63967">
                  <a:moveTo>
                    <a:pt x="60524" y="33070"/>
                  </a:moveTo>
                  <a:lnTo>
                    <a:pt x="60524" y="30153"/>
                  </a:lnTo>
                  <a:cubicBezTo>
                    <a:pt x="60430" y="22080"/>
                    <a:pt x="57242" y="14350"/>
                    <a:pt x="51618" y="8557"/>
                  </a:cubicBezTo>
                  <a:cubicBezTo>
                    <a:pt x="48946" y="5625"/>
                    <a:pt x="45553" y="3445"/>
                    <a:pt x="41777" y="2234"/>
                  </a:cubicBezTo>
                  <a:cubicBezTo>
                    <a:pt x="38164" y="326"/>
                    <a:pt x="34105" y="-581"/>
                    <a:pt x="30022" y="-394"/>
                  </a:cubicBezTo>
                  <a:cubicBezTo>
                    <a:pt x="21928" y="-362"/>
                    <a:pt x="14169" y="2835"/>
                    <a:pt x="8403" y="8512"/>
                  </a:cubicBezTo>
                  <a:cubicBezTo>
                    <a:pt x="2806" y="14323"/>
                    <a:pt x="-378" y="22042"/>
                    <a:pt x="-503" y="30109"/>
                  </a:cubicBezTo>
                  <a:lnTo>
                    <a:pt x="-503" y="33025"/>
                  </a:lnTo>
                  <a:cubicBezTo>
                    <a:pt x="-414" y="41107"/>
                    <a:pt x="2774" y="48844"/>
                    <a:pt x="8403" y="54644"/>
                  </a:cubicBezTo>
                  <a:cubicBezTo>
                    <a:pt x="14343" y="60054"/>
                    <a:pt x="21995" y="63207"/>
                    <a:pt x="30022" y="63550"/>
                  </a:cubicBezTo>
                  <a:cubicBezTo>
                    <a:pt x="37903" y="63194"/>
                    <a:pt x="46119" y="60589"/>
                    <a:pt x="51618" y="54644"/>
                  </a:cubicBezTo>
                  <a:cubicBezTo>
                    <a:pt x="57222" y="48829"/>
                    <a:pt x="60404" y="41101"/>
                    <a:pt x="60524" y="3302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13EC0A7-E05D-4054-A85E-705E262D4E20}"/>
                </a:ext>
              </a:extLst>
            </p:cNvPr>
            <p:cNvSpPr/>
            <p:nvPr/>
          </p:nvSpPr>
          <p:spPr>
            <a:xfrm>
              <a:off x="9907758" y="5570203"/>
              <a:ext cx="61026" cy="63921"/>
            </a:xfrm>
            <a:custGeom>
              <a:avLst/>
              <a:gdLst>
                <a:gd name="connsiteX0" fmla="*/ 60524 w 61026"/>
                <a:gd name="connsiteY0" fmla="*/ 33001 h 63921"/>
                <a:gd name="connsiteX1" fmla="*/ 60524 w 61026"/>
                <a:gd name="connsiteY1" fmla="*/ 30085 h 63921"/>
                <a:gd name="connsiteX2" fmla="*/ 51618 w 61026"/>
                <a:gd name="connsiteY2" fmla="*/ 8488 h 63921"/>
                <a:gd name="connsiteX3" fmla="*/ 29999 w 61026"/>
                <a:gd name="connsiteY3" fmla="*/ -418 h 63921"/>
                <a:gd name="connsiteX4" fmla="*/ 8403 w 61026"/>
                <a:gd name="connsiteY4" fmla="*/ 8488 h 63921"/>
                <a:gd name="connsiteX5" fmla="*/ -503 w 61026"/>
                <a:gd name="connsiteY5" fmla="*/ 30085 h 63921"/>
                <a:gd name="connsiteX6" fmla="*/ -503 w 61026"/>
                <a:gd name="connsiteY6" fmla="*/ 33001 h 63921"/>
                <a:gd name="connsiteX7" fmla="*/ 8403 w 61026"/>
                <a:gd name="connsiteY7" fmla="*/ 54598 h 63921"/>
                <a:gd name="connsiteX8" fmla="*/ 29999 w 61026"/>
                <a:gd name="connsiteY8" fmla="*/ 63504 h 63921"/>
                <a:gd name="connsiteX9" fmla="*/ 51618 w 61026"/>
                <a:gd name="connsiteY9" fmla="*/ 54598 h 63921"/>
                <a:gd name="connsiteX10" fmla="*/ 60524 w 61026"/>
                <a:gd name="connsiteY10" fmla="*/ 33001 h 6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21">
                  <a:moveTo>
                    <a:pt x="60524" y="33001"/>
                  </a:moveTo>
                  <a:lnTo>
                    <a:pt x="60524" y="30085"/>
                  </a:lnTo>
                  <a:cubicBezTo>
                    <a:pt x="60435" y="22009"/>
                    <a:pt x="57251" y="14279"/>
                    <a:pt x="51618" y="8488"/>
                  </a:cubicBezTo>
                  <a:cubicBezTo>
                    <a:pt x="45696" y="3056"/>
                    <a:pt x="38037" y="-99"/>
                    <a:pt x="29999" y="-418"/>
                  </a:cubicBezTo>
                  <a:cubicBezTo>
                    <a:pt x="22118" y="-61"/>
                    <a:pt x="13902" y="2521"/>
                    <a:pt x="8403" y="8488"/>
                  </a:cubicBezTo>
                  <a:cubicBezTo>
                    <a:pt x="2797" y="14293"/>
                    <a:pt x="-387" y="22016"/>
                    <a:pt x="-503" y="30085"/>
                  </a:cubicBezTo>
                  <a:lnTo>
                    <a:pt x="-503" y="33001"/>
                  </a:lnTo>
                  <a:cubicBezTo>
                    <a:pt x="-418" y="41077"/>
                    <a:pt x="2770" y="48809"/>
                    <a:pt x="8403" y="54598"/>
                  </a:cubicBezTo>
                  <a:cubicBezTo>
                    <a:pt x="14332" y="60013"/>
                    <a:pt x="21977" y="63165"/>
                    <a:pt x="29999" y="63504"/>
                  </a:cubicBezTo>
                  <a:cubicBezTo>
                    <a:pt x="37903" y="63147"/>
                    <a:pt x="46119" y="60542"/>
                    <a:pt x="51618" y="54598"/>
                  </a:cubicBezTo>
                  <a:cubicBezTo>
                    <a:pt x="57229" y="48798"/>
                    <a:pt x="60413" y="41072"/>
                    <a:pt x="60524" y="3300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CE63312-1CE1-48AA-B8C1-25B4F5D9BDB1}"/>
                </a:ext>
              </a:extLst>
            </p:cNvPr>
            <p:cNvSpPr/>
            <p:nvPr/>
          </p:nvSpPr>
          <p:spPr>
            <a:xfrm>
              <a:off x="9997595" y="5551361"/>
              <a:ext cx="64032" cy="66799"/>
            </a:xfrm>
            <a:custGeom>
              <a:avLst/>
              <a:gdLst>
                <a:gd name="connsiteX0" fmla="*/ 59366 w 64032"/>
                <a:gd name="connsiteY0" fmla="*/ 20561 h 66799"/>
                <a:gd name="connsiteX1" fmla="*/ 56449 w 64032"/>
                <a:gd name="connsiteY1" fmla="*/ 14728 h 66799"/>
                <a:gd name="connsiteX2" fmla="*/ 48568 w 64032"/>
                <a:gd name="connsiteY2" fmla="*/ 6156 h 66799"/>
                <a:gd name="connsiteX3" fmla="*/ 38192 w 64032"/>
                <a:gd name="connsiteY3" fmla="*/ 701 h 66799"/>
                <a:gd name="connsiteX4" fmla="*/ 25992 w 64032"/>
                <a:gd name="connsiteY4" fmla="*/ 145 h 66799"/>
                <a:gd name="connsiteX5" fmla="*/ 14637 w 64032"/>
                <a:gd name="connsiteY5" fmla="*/ 3774 h 66799"/>
                <a:gd name="connsiteX6" fmla="*/ 588 w 64032"/>
                <a:gd name="connsiteY6" fmla="*/ 22031 h 66799"/>
                <a:gd name="connsiteX7" fmla="*/ -503 w 64032"/>
                <a:gd name="connsiteY7" fmla="*/ 30157 h 66799"/>
                <a:gd name="connsiteX8" fmla="*/ 3660 w 64032"/>
                <a:gd name="connsiteY8" fmla="*/ 45586 h 66799"/>
                <a:gd name="connsiteX9" fmla="*/ 6599 w 64032"/>
                <a:gd name="connsiteY9" fmla="*/ 51397 h 66799"/>
                <a:gd name="connsiteX10" fmla="*/ 37035 w 64032"/>
                <a:gd name="connsiteY10" fmla="*/ 65981 h 66799"/>
                <a:gd name="connsiteX11" fmla="*/ 48412 w 64032"/>
                <a:gd name="connsiteY11" fmla="*/ 62374 h 66799"/>
                <a:gd name="connsiteX12" fmla="*/ 62438 w 64032"/>
                <a:gd name="connsiteY12" fmla="*/ 44095 h 66799"/>
                <a:gd name="connsiteX13" fmla="*/ 63529 w 64032"/>
                <a:gd name="connsiteY13" fmla="*/ 35968 h 66799"/>
                <a:gd name="connsiteX14" fmla="*/ 59366 w 64032"/>
                <a:gd name="connsiteY14" fmla="*/ 20561 h 6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032" h="66799">
                  <a:moveTo>
                    <a:pt x="59366" y="20561"/>
                  </a:moveTo>
                  <a:cubicBezTo>
                    <a:pt x="58386" y="18624"/>
                    <a:pt x="57407" y="16665"/>
                    <a:pt x="56449" y="14728"/>
                  </a:cubicBezTo>
                  <a:cubicBezTo>
                    <a:pt x="54601" y="11246"/>
                    <a:pt x="51885" y="8296"/>
                    <a:pt x="48568" y="6156"/>
                  </a:cubicBezTo>
                  <a:cubicBezTo>
                    <a:pt x="45651" y="3469"/>
                    <a:pt x="42066" y="1590"/>
                    <a:pt x="38192" y="701"/>
                  </a:cubicBezTo>
                  <a:cubicBezTo>
                    <a:pt x="34252" y="-570"/>
                    <a:pt x="30044" y="-761"/>
                    <a:pt x="25992" y="145"/>
                  </a:cubicBezTo>
                  <a:cubicBezTo>
                    <a:pt x="21962" y="323"/>
                    <a:pt x="18021" y="1576"/>
                    <a:pt x="14637" y="3774"/>
                  </a:cubicBezTo>
                  <a:cubicBezTo>
                    <a:pt x="8113" y="7982"/>
                    <a:pt x="2369" y="14238"/>
                    <a:pt x="588" y="22031"/>
                  </a:cubicBezTo>
                  <a:cubicBezTo>
                    <a:pt x="232" y="24747"/>
                    <a:pt x="-147" y="27441"/>
                    <a:pt x="-503" y="30157"/>
                  </a:cubicBezTo>
                  <a:cubicBezTo>
                    <a:pt x="-503" y="35579"/>
                    <a:pt x="922" y="40904"/>
                    <a:pt x="3660" y="45586"/>
                  </a:cubicBezTo>
                  <a:lnTo>
                    <a:pt x="6599" y="51397"/>
                  </a:lnTo>
                  <a:cubicBezTo>
                    <a:pt x="12655" y="62185"/>
                    <a:pt x="24834" y="68016"/>
                    <a:pt x="37035" y="65981"/>
                  </a:cubicBezTo>
                  <a:cubicBezTo>
                    <a:pt x="41087" y="65811"/>
                    <a:pt x="45005" y="64567"/>
                    <a:pt x="48412" y="62374"/>
                  </a:cubicBezTo>
                  <a:cubicBezTo>
                    <a:pt x="55269" y="58319"/>
                    <a:pt x="60301" y="51769"/>
                    <a:pt x="62438" y="44095"/>
                  </a:cubicBezTo>
                  <a:cubicBezTo>
                    <a:pt x="62817" y="41401"/>
                    <a:pt x="63173" y="38684"/>
                    <a:pt x="63529" y="35968"/>
                  </a:cubicBezTo>
                  <a:cubicBezTo>
                    <a:pt x="63529" y="30553"/>
                    <a:pt x="62104" y="25235"/>
                    <a:pt x="59366" y="2056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013ADF77-4545-4F5C-9F75-B76FABA11912}"/>
                </a:ext>
              </a:extLst>
            </p:cNvPr>
            <p:cNvSpPr/>
            <p:nvPr/>
          </p:nvSpPr>
          <p:spPr>
            <a:xfrm>
              <a:off x="10079417" y="5543970"/>
              <a:ext cx="63943" cy="64002"/>
            </a:xfrm>
            <a:custGeom>
              <a:avLst/>
              <a:gdLst>
                <a:gd name="connsiteX0" fmla="*/ 51618 w 63943"/>
                <a:gd name="connsiteY0" fmla="*/ 54648 h 64002"/>
                <a:gd name="connsiteX1" fmla="*/ 54535 w 63943"/>
                <a:gd name="connsiteY1" fmla="*/ 51731 h 64002"/>
                <a:gd name="connsiteX2" fmla="*/ 63441 w 63943"/>
                <a:gd name="connsiteY2" fmla="*/ 30135 h 64002"/>
                <a:gd name="connsiteX3" fmla="*/ 54535 w 63943"/>
                <a:gd name="connsiteY3" fmla="*/ 8516 h 64002"/>
                <a:gd name="connsiteX4" fmla="*/ 32916 w 63943"/>
                <a:gd name="connsiteY4" fmla="*/ -390 h 64002"/>
                <a:gd name="connsiteX5" fmla="*/ 11320 w 63943"/>
                <a:gd name="connsiteY5" fmla="*/ 8516 h 64002"/>
                <a:gd name="connsiteX6" fmla="*/ 8403 w 63943"/>
                <a:gd name="connsiteY6" fmla="*/ 11433 h 64002"/>
                <a:gd name="connsiteX7" fmla="*/ -503 w 63943"/>
                <a:gd name="connsiteY7" fmla="*/ 33051 h 64002"/>
                <a:gd name="connsiteX8" fmla="*/ 8403 w 63943"/>
                <a:gd name="connsiteY8" fmla="*/ 54648 h 64002"/>
                <a:gd name="connsiteX9" fmla="*/ 29999 w 63943"/>
                <a:gd name="connsiteY9" fmla="*/ 63554 h 64002"/>
                <a:gd name="connsiteX10" fmla="*/ 51618 w 63943"/>
                <a:gd name="connsiteY10" fmla="*/ 54648 h 6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43" h="64002">
                  <a:moveTo>
                    <a:pt x="51618" y="54648"/>
                  </a:moveTo>
                  <a:lnTo>
                    <a:pt x="54535" y="51731"/>
                  </a:lnTo>
                  <a:cubicBezTo>
                    <a:pt x="60146" y="45934"/>
                    <a:pt x="63329" y="38208"/>
                    <a:pt x="63441" y="30135"/>
                  </a:cubicBezTo>
                  <a:cubicBezTo>
                    <a:pt x="63396" y="22046"/>
                    <a:pt x="60190" y="14294"/>
                    <a:pt x="54535" y="8516"/>
                  </a:cubicBezTo>
                  <a:cubicBezTo>
                    <a:pt x="48702" y="3173"/>
                    <a:pt x="41176" y="-790"/>
                    <a:pt x="32916" y="-390"/>
                  </a:cubicBezTo>
                  <a:cubicBezTo>
                    <a:pt x="24856" y="-254"/>
                    <a:pt x="17130" y="2928"/>
                    <a:pt x="11320" y="8516"/>
                  </a:cubicBezTo>
                  <a:lnTo>
                    <a:pt x="8403" y="11433"/>
                  </a:lnTo>
                  <a:cubicBezTo>
                    <a:pt x="2770" y="17233"/>
                    <a:pt x="-414" y="24969"/>
                    <a:pt x="-503" y="33051"/>
                  </a:cubicBezTo>
                  <a:cubicBezTo>
                    <a:pt x="-436" y="41133"/>
                    <a:pt x="2748" y="48875"/>
                    <a:pt x="8403" y="54648"/>
                  </a:cubicBezTo>
                  <a:cubicBezTo>
                    <a:pt x="14236" y="59991"/>
                    <a:pt x="21761" y="63977"/>
                    <a:pt x="29999" y="63554"/>
                  </a:cubicBezTo>
                  <a:cubicBezTo>
                    <a:pt x="38081" y="63438"/>
                    <a:pt x="45807" y="60254"/>
                    <a:pt x="51618" y="5464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673D33A-7832-4FDB-8BA1-0E3A73D92426}"/>
                </a:ext>
              </a:extLst>
            </p:cNvPr>
            <p:cNvSpPr/>
            <p:nvPr/>
          </p:nvSpPr>
          <p:spPr>
            <a:xfrm>
              <a:off x="10166694" y="553772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9970B0D-E081-42A7-AD9A-BF133F3232B6}"/>
                </a:ext>
              </a:extLst>
            </p:cNvPr>
            <p:cNvSpPr/>
            <p:nvPr/>
          </p:nvSpPr>
          <p:spPr>
            <a:xfrm>
              <a:off x="10251076" y="553919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3E2C2BE-44CB-4F19-B96C-7E6442DE8F3A}"/>
                </a:ext>
              </a:extLst>
            </p:cNvPr>
            <p:cNvSpPr/>
            <p:nvPr/>
          </p:nvSpPr>
          <p:spPr>
            <a:xfrm>
              <a:off x="10357299" y="5534833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B59589F-BC67-4204-8ED1-77C52A7B620D}"/>
                </a:ext>
              </a:extLst>
            </p:cNvPr>
            <p:cNvSpPr/>
            <p:nvPr/>
          </p:nvSpPr>
          <p:spPr>
            <a:xfrm>
              <a:off x="10446179" y="5535224"/>
              <a:ext cx="61004" cy="66861"/>
            </a:xfrm>
            <a:custGeom>
              <a:avLst/>
              <a:gdLst>
                <a:gd name="connsiteX0" fmla="*/ 60501 w 61004"/>
                <a:gd name="connsiteY0" fmla="*/ 35964 h 66861"/>
                <a:gd name="connsiteX1" fmla="*/ 60501 w 61004"/>
                <a:gd name="connsiteY1" fmla="*/ 30153 h 66861"/>
                <a:gd name="connsiteX2" fmla="*/ 51596 w 61004"/>
                <a:gd name="connsiteY2" fmla="*/ 8556 h 66861"/>
                <a:gd name="connsiteX3" fmla="*/ 41777 w 61004"/>
                <a:gd name="connsiteY3" fmla="*/ 2233 h 66861"/>
                <a:gd name="connsiteX4" fmla="*/ 29999 w 61004"/>
                <a:gd name="connsiteY4" fmla="*/ -394 h 66861"/>
                <a:gd name="connsiteX5" fmla="*/ 8403 w 61004"/>
                <a:gd name="connsiteY5" fmla="*/ 8512 h 66861"/>
                <a:gd name="connsiteX6" fmla="*/ -503 w 61004"/>
                <a:gd name="connsiteY6" fmla="*/ 30108 h 66861"/>
                <a:gd name="connsiteX7" fmla="*/ -503 w 61004"/>
                <a:gd name="connsiteY7" fmla="*/ 35919 h 66861"/>
                <a:gd name="connsiteX8" fmla="*/ 8403 w 61004"/>
                <a:gd name="connsiteY8" fmla="*/ 57538 h 66861"/>
                <a:gd name="connsiteX9" fmla="*/ 29999 w 61004"/>
                <a:gd name="connsiteY9" fmla="*/ 66444 h 66861"/>
                <a:gd name="connsiteX10" fmla="*/ 51596 w 61004"/>
                <a:gd name="connsiteY10" fmla="*/ 57538 h 66861"/>
                <a:gd name="connsiteX11" fmla="*/ 60501 w 61004"/>
                <a:gd name="connsiteY11" fmla="*/ 35919 h 6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04" h="66861">
                  <a:moveTo>
                    <a:pt x="60501" y="35964"/>
                  </a:moveTo>
                  <a:lnTo>
                    <a:pt x="60501" y="30153"/>
                  </a:lnTo>
                  <a:cubicBezTo>
                    <a:pt x="60412" y="22077"/>
                    <a:pt x="57228" y="14345"/>
                    <a:pt x="51596" y="8556"/>
                  </a:cubicBezTo>
                  <a:cubicBezTo>
                    <a:pt x="48924" y="5628"/>
                    <a:pt x="45540" y="3449"/>
                    <a:pt x="41777" y="2233"/>
                  </a:cubicBezTo>
                  <a:cubicBezTo>
                    <a:pt x="38148" y="327"/>
                    <a:pt x="34096" y="-579"/>
                    <a:pt x="29999" y="-394"/>
                  </a:cubicBezTo>
                  <a:cubicBezTo>
                    <a:pt x="21917" y="-387"/>
                    <a:pt x="14147" y="2814"/>
                    <a:pt x="8403" y="8512"/>
                  </a:cubicBezTo>
                  <a:cubicBezTo>
                    <a:pt x="2792" y="14312"/>
                    <a:pt x="-392" y="22037"/>
                    <a:pt x="-503" y="30108"/>
                  </a:cubicBezTo>
                  <a:lnTo>
                    <a:pt x="-503" y="35919"/>
                  </a:lnTo>
                  <a:cubicBezTo>
                    <a:pt x="-414" y="44001"/>
                    <a:pt x="2770" y="51738"/>
                    <a:pt x="8403" y="57538"/>
                  </a:cubicBezTo>
                  <a:cubicBezTo>
                    <a:pt x="14325" y="62975"/>
                    <a:pt x="21962" y="66132"/>
                    <a:pt x="29999" y="66444"/>
                  </a:cubicBezTo>
                  <a:cubicBezTo>
                    <a:pt x="37903" y="66088"/>
                    <a:pt x="46096" y="63483"/>
                    <a:pt x="51596" y="57538"/>
                  </a:cubicBezTo>
                  <a:cubicBezTo>
                    <a:pt x="57206" y="51725"/>
                    <a:pt x="60390" y="43994"/>
                    <a:pt x="60501" y="3591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8C17DFC-8FBF-4CFD-9984-3D37512AC58C}"/>
                </a:ext>
              </a:extLst>
            </p:cNvPr>
            <p:cNvSpPr/>
            <p:nvPr/>
          </p:nvSpPr>
          <p:spPr>
            <a:xfrm>
              <a:off x="10539133" y="5536280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7ADB382-C2D6-4DAE-AE8E-A9AE811B09C3}"/>
                </a:ext>
              </a:extLst>
            </p:cNvPr>
            <p:cNvSpPr/>
            <p:nvPr/>
          </p:nvSpPr>
          <p:spPr>
            <a:xfrm>
              <a:off x="10624094" y="5546913"/>
              <a:ext cx="63527" cy="62201"/>
            </a:xfrm>
            <a:custGeom>
              <a:avLst/>
              <a:gdLst>
                <a:gd name="connsiteX0" fmla="*/ -503 w 63527"/>
                <a:gd name="connsiteY0" fmla="*/ 30197 h 62201"/>
                <a:gd name="connsiteX1" fmla="*/ 8759 w 63527"/>
                <a:gd name="connsiteY1" fmla="*/ 52595 h 62201"/>
                <a:gd name="connsiteX2" fmla="*/ 31291 w 63527"/>
                <a:gd name="connsiteY2" fmla="*/ 61768 h 62201"/>
                <a:gd name="connsiteX3" fmla="*/ 40041 w 63527"/>
                <a:gd name="connsiteY3" fmla="*/ 60544 h 62201"/>
                <a:gd name="connsiteX4" fmla="*/ 53778 w 63527"/>
                <a:gd name="connsiteY4" fmla="*/ 52528 h 62201"/>
                <a:gd name="connsiteX5" fmla="*/ 60257 w 63527"/>
                <a:gd name="connsiteY5" fmla="*/ 42509 h 62201"/>
                <a:gd name="connsiteX6" fmla="*/ 62973 w 63527"/>
                <a:gd name="connsiteY6" fmla="*/ 30153 h 62201"/>
                <a:gd name="connsiteX7" fmla="*/ 44182 w 63527"/>
                <a:gd name="connsiteY7" fmla="*/ 2233 h 62201"/>
                <a:gd name="connsiteX8" fmla="*/ 32404 w 63527"/>
                <a:gd name="connsiteY8" fmla="*/ -394 h 62201"/>
                <a:gd name="connsiteX9" fmla="*/ 10807 w 63527"/>
                <a:gd name="connsiteY9" fmla="*/ 8512 h 62201"/>
                <a:gd name="connsiteX10" fmla="*/ 1902 w 63527"/>
                <a:gd name="connsiteY10" fmla="*/ 30108 h 62201"/>
                <a:gd name="connsiteX11" fmla="*/ 1902 w 63527"/>
                <a:gd name="connsiteY11" fmla="*/ 30442 h 62201"/>
                <a:gd name="connsiteX12" fmla="*/ 2993 w 63527"/>
                <a:gd name="connsiteY12" fmla="*/ 22316 h 62201"/>
                <a:gd name="connsiteX13" fmla="*/ 2993 w 63527"/>
                <a:gd name="connsiteY13" fmla="*/ 22583 h 62201"/>
                <a:gd name="connsiteX14" fmla="*/ 10852 w 63527"/>
                <a:gd name="connsiteY14" fmla="*/ 9091 h 62201"/>
                <a:gd name="connsiteX15" fmla="*/ 10674 w 63527"/>
                <a:gd name="connsiteY15" fmla="*/ 9313 h 62201"/>
                <a:gd name="connsiteX16" fmla="*/ 16863 w 63527"/>
                <a:gd name="connsiteY16" fmla="*/ 4526 h 62201"/>
                <a:gd name="connsiteX17" fmla="*/ 16596 w 63527"/>
                <a:gd name="connsiteY17" fmla="*/ 4682 h 62201"/>
                <a:gd name="connsiteX18" fmla="*/ 23899 w 63527"/>
                <a:gd name="connsiteY18" fmla="*/ 1610 h 62201"/>
                <a:gd name="connsiteX19" fmla="*/ 23610 w 63527"/>
                <a:gd name="connsiteY19" fmla="*/ 1610 h 62201"/>
                <a:gd name="connsiteX20" fmla="*/ 31714 w 63527"/>
                <a:gd name="connsiteY20" fmla="*/ 519 h 62201"/>
                <a:gd name="connsiteX21" fmla="*/ 31068 w 63527"/>
                <a:gd name="connsiteY21" fmla="*/ 519 h 62201"/>
                <a:gd name="connsiteX22" fmla="*/ 39172 w 63527"/>
                <a:gd name="connsiteY22" fmla="*/ 1610 h 62201"/>
                <a:gd name="connsiteX23" fmla="*/ 38883 w 63527"/>
                <a:gd name="connsiteY23" fmla="*/ 1610 h 62201"/>
                <a:gd name="connsiteX24" fmla="*/ 46163 w 63527"/>
                <a:gd name="connsiteY24" fmla="*/ 4682 h 62201"/>
                <a:gd name="connsiteX25" fmla="*/ 45896 w 63527"/>
                <a:gd name="connsiteY25" fmla="*/ 4549 h 62201"/>
                <a:gd name="connsiteX26" fmla="*/ 52086 w 63527"/>
                <a:gd name="connsiteY26" fmla="*/ 9335 h 62201"/>
                <a:gd name="connsiteX27" fmla="*/ 51885 w 63527"/>
                <a:gd name="connsiteY27" fmla="*/ 9135 h 62201"/>
                <a:gd name="connsiteX28" fmla="*/ 56672 w 63527"/>
                <a:gd name="connsiteY28" fmla="*/ 15325 h 62201"/>
                <a:gd name="connsiteX29" fmla="*/ 56672 w 63527"/>
                <a:gd name="connsiteY29" fmla="*/ 15057 h 62201"/>
                <a:gd name="connsiteX30" fmla="*/ 60836 w 63527"/>
                <a:gd name="connsiteY30" fmla="*/ 30487 h 62201"/>
                <a:gd name="connsiteX31" fmla="*/ 60836 w 63527"/>
                <a:gd name="connsiteY31" fmla="*/ 30153 h 62201"/>
                <a:gd name="connsiteX32" fmla="*/ 51930 w 63527"/>
                <a:gd name="connsiteY32" fmla="*/ 8556 h 62201"/>
                <a:gd name="connsiteX33" fmla="*/ 30311 w 63527"/>
                <a:gd name="connsiteY33" fmla="*/ -350 h 62201"/>
                <a:gd name="connsiteX34" fmla="*/ 8714 w 63527"/>
                <a:gd name="connsiteY34" fmla="*/ 8556 h 62201"/>
                <a:gd name="connsiteX35" fmla="*/ -191 w 63527"/>
                <a:gd name="connsiteY35" fmla="*/ 30153 h 6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527" h="62201">
                  <a:moveTo>
                    <a:pt x="-503" y="30197"/>
                  </a:moveTo>
                  <a:cubicBezTo>
                    <a:pt x="-392" y="38573"/>
                    <a:pt x="2926" y="46591"/>
                    <a:pt x="8759" y="52595"/>
                  </a:cubicBezTo>
                  <a:cubicBezTo>
                    <a:pt x="14793" y="58475"/>
                    <a:pt x="22875" y="61768"/>
                    <a:pt x="31291" y="61768"/>
                  </a:cubicBezTo>
                  <a:cubicBezTo>
                    <a:pt x="34252" y="61871"/>
                    <a:pt x="37213" y="61457"/>
                    <a:pt x="40041" y="60544"/>
                  </a:cubicBezTo>
                  <a:cubicBezTo>
                    <a:pt x="45184" y="58994"/>
                    <a:pt x="49904" y="56249"/>
                    <a:pt x="53778" y="52528"/>
                  </a:cubicBezTo>
                  <a:cubicBezTo>
                    <a:pt x="56717" y="49768"/>
                    <a:pt x="58943" y="46328"/>
                    <a:pt x="60257" y="42509"/>
                  </a:cubicBezTo>
                  <a:cubicBezTo>
                    <a:pt x="62327" y="38736"/>
                    <a:pt x="63262" y="34448"/>
                    <a:pt x="62973" y="30153"/>
                  </a:cubicBezTo>
                  <a:cubicBezTo>
                    <a:pt x="63151" y="17836"/>
                    <a:pt x="55670" y="6704"/>
                    <a:pt x="44182" y="2233"/>
                  </a:cubicBezTo>
                  <a:cubicBezTo>
                    <a:pt x="40553" y="327"/>
                    <a:pt x="36500" y="-579"/>
                    <a:pt x="32404" y="-394"/>
                  </a:cubicBezTo>
                  <a:cubicBezTo>
                    <a:pt x="24500" y="-38"/>
                    <a:pt x="16307" y="2545"/>
                    <a:pt x="10807" y="8512"/>
                  </a:cubicBezTo>
                  <a:cubicBezTo>
                    <a:pt x="5308" y="14479"/>
                    <a:pt x="1301" y="22071"/>
                    <a:pt x="1902" y="30108"/>
                  </a:cubicBezTo>
                  <a:cubicBezTo>
                    <a:pt x="1902" y="30220"/>
                    <a:pt x="1902" y="30331"/>
                    <a:pt x="1902" y="30442"/>
                  </a:cubicBezTo>
                  <a:cubicBezTo>
                    <a:pt x="2258" y="27726"/>
                    <a:pt x="2614" y="25010"/>
                    <a:pt x="2993" y="22316"/>
                  </a:cubicBezTo>
                  <a:lnTo>
                    <a:pt x="2993" y="22583"/>
                  </a:lnTo>
                  <a:cubicBezTo>
                    <a:pt x="5620" y="18130"/>
                    <a:pt x="8247" y="13633"/>
                    <a:pt x="10852" y="9091"/>
                  </a:cubicBezTo>
                  <a:cubicBezTo>
                    <a:pt x="10807" y="9173"/>
                    <a:pt x="10741" y="9249"/>
                    <a:pt x="10674" y="9313"/>
                  </a:cubicBezTo>
                  <a:lnTo>
                    <a:pt x="16863" y="4526"/>
                  </a:lnTo>
                  <a:lnTo>
                    <a:pt x="16596" y="4682"/>
                  </a:lnTo>
                  <a:lnTo>
                    <a:pt x="23899" y="1610"/>
                  </a:lnTo>
                  <a:lnTo>
                    <a:pt x="23610" y="1610"/>
                  </a:lnTo>
                  <a:lnTo>
                    <a:pt x="31714" y="519"/>
                  </a:lnTo>
                  <a:cubicBezTo>
                    <a:pt x="31491" y="574"/>
                    <a:pt x="31291" y="574"/>
                    <a:pt x="31068" y="519"/>
                  </a:cubicBezTo>
                  <a:lnTo>
                    <a:pt x="39172" y="1610"/>
                  </a:lnTo>
                  <a:lnTo>
                    <a:pt x="38883" y="1610"/>
                  </a:lnTo>
                  <a:lnTo>
                    <a:pt x="46163" y="4682"/>
                  </a:lnTo>
                  <a:lnTo>
                    <a:pt x="45896" y="4549"/>
                  </a:lnTo>
                  <a:lnTo>
                    <a:pt x="52086" y="9335"/>
                  </a:lnTo>
                  <a:lnTo>
                    <a:pt x="51885" y="9135"/>
                  </a:lnTo>
                  <a:cubicBezTo>
                    <a:pt x="53488" y="11183"/>
                    <a:pt x="55069" y="13254"/>
                    <a:pt x="56672" y="15325"/>
                  </a:cubicBezTo>
                  <a:cubicBezTo>
                    <a:pt x="56672" y="15236"/>
                    <a:pt x="56672" y="15146"/>
                    <a:pt x="56672" y="15057"/>
                  </a:cubicBezTo>
                  <a:cubicBezTo>
                    <a:pt x="58053" y="20194"/>
                    <a:pt x="59433" y="25337"/>
                    <a:pt x="60836" y="30487"/>
                  </a:cubicBezTo>
                  <a:lnTo>
                    <a:pt x="60836" y="30153"/>
                  </a:lnTo>
                  <a:cubicBezTo>
                    <a:pt x="60746" y="22077"/>
                    <a:pt x="57563" y="14345"/>
                    <a:pt x="51930" y="8556"/>
                  </a:cubicBezTo>
                  <a:cubicBezTo>
                    <a:pt x="46007" y="3124"/>
                    <a:pt x="38349" y="-31"/>
                    <a:pt x="30311" y="-350"/>
                  </a:cubicBezTo>
                  <a:cubicBezTo>
                    <a:pt x="22429" y="7"/>
                    <a:pt x="14214" y="2589"/>
                    <a:pt x="8714" y="8556"/>
                  </a:cubicBezTo>
                  <a:cubicBezTo>
                    <a:pt x="3104" y="14358"/>
                    <a:pt x="-80" y="22082"/>
                    <a:pt x="-191" y="3015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B74DBA5-5DE8-4BD0-A273-AE917593E43A}"/>
                </a:ext>
              </a:extLst>
            </p:cNvPr>
            <p:cNvSpPr/>
            <p:nvPr/>
          </p:nvSpPr>
          <p:spPr>
            <a:xfrm>
              <a:off x="10728381" y="556829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31AC31C-99F9-4BCE-B3BD-8A0CBD55461A}"/>
                </a:ext>
              </a:extLst>
            </p:cNvPr>
            <p:cNvSpPr/>
            <p:nvPr/>
          </p:nvSpPr>
          <p:spPr>
            <a:xfrm>
              <a:off x="10827329" y="5590619"/>
              <a:ext cx="63960" cy="61026"/>
            </a:xfrm>
            <a:custGeom>
              <a:avLst/>
              <a:gdLst>
                <a:gd name="connsiteX0" fmla="*/ 30039 w 63960"/>
                <a:gd name="connsiteY0" fmla="*/ 60609 h 61026"/>
                <a:gd name="connsiteX1" fmla="*/ 32933 w 63960"/>
                <a:gd name="connsiteY1" fmla="*/ 60609 h 61026"/>
                <a:gd name="connsiteX2" fmla="*/ 54552 w 63960"/>
                <a:gd name="connsiteY2" fmla="*/ 51703 h 61026"/>
                <a:gd name="connsiteX3" fmla="*/ 63458 w 63960"/>
                <a:gd name="connsiteY3" fmla="*/ 30107 h 61026"/>
                <a:gd name="connsiteX4" fmla="*/ 54552 w 63960"/>
                <a:gd name="connsiteY4" fmla="*/ 8488 h 61026"/>
                <a:gd name="connsiteX5" fmla="*/ 32933 w 63960"/>
                <a:gd name="connsiteY5" fmla="*/ -418 h 61026"/>
                <a:gd name="connsiteX6" fmla="*/ 30039 w 63960"/>
                <a:gd name="connsiteY6" fmla="*/ -418 h 61026"/>
                <a:gd name="connsiteX7" fmla="*/ 8420 w 63960"/>
                <a:gd name="connsiteY7" fmla="*/ 8488 h 61026"/>
                <a:gd name="connsiteX8" fmla="*/ 2119 w 63960"/>
                <a:gd name="connsiteY8" fmla="*/ 18329 h 61026"/>
                <a:gd name="connsiteX9" fmla="*/ -486 w 63960"/>
                <a:gd name="connsiteY9" fmla="*/ 29973 h 61026"/>
                <a:gd name="connsiteX10" fmla="*/ 8420 w 63960"/>
                <a:gd name="connsiteY10" fmla="*/ 51570 h 61026"/>
                <a:gd name="connsiteX11" fmla="*/ 30039 w 63960"/>
                <a:gd name="connsiteY11" fmla="*/ 60476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60" h="61026">
                  <a:moveTo>
                    <a:pt x="30039" y="60609"/>
                  </a:moveTo>
                  <a:lnTo>
                    <a:pt x="32933" y="60609"/>
                  </a:lnTo>
                  <a:cubicBezTo>
                    <a:pt x="41015" y="60520"/>
                    <a:pt x="48763" y="57332"/>
                    <a:pt x="54552" y="51703"/>
                  </a:cubicBezTo>
                  <a:cubicBezTo>
                    <a:pt x="59962" y="45777"/>
                    <a:pt x="63124" y="38129"/>
                    <a:pt x="63458" y="30107"/>
                  </a:cubicBezTo>
                  <a:cubicBezTo>
                    <a:pt x="63102" y="22203"/>
                    <a:pt x="60519" y="14010"/>
                    <a:pt x="54552" y="8488"/>
                  </a:cubicBezTo>
                  <a:cubicBezTo>
                    <a:pt x="48741" y="2884"/>
                    <a:pt x="41015" y="-297"/>
                    <a:pt x="32933" y="-418"/>
                  </a:cubicBezTo>
                  <a:lnTo>
                    <a:pt x="30039" y="-418"/>
                  </a:lnTo>
                  <a:cubicBezTo>
                    <a:pt x="21957" y="-329"/>
                    <a:pt x="14209" y="2860"/>
                    <a:pt x="8420" y="8488"/>
                  </a:cubicBezTo>
                  <a:cubicBezTo>
                    <a:pt x="5503" y="11171"/>
                    <a:pt x="3344" y="14560"/>
                    <a:pt x="2119" y="18329"/>
                  </a:cubicBezTo>
                  <a:cubicBezTo>
                    <a:pt x="249" y="21918"/>
                    <a:pt x="-641" y="25932"/>
                    <a:pt x="-486" y="29973"/>
                  </a:cubicBezTo>
                  <a:cubicBezTo>
                    <a:pt x="-129" y="37877"/>
                    <a:pt x="2475" y="46070"/>
                    <a:pt x="8420" y="51570"/>
                  </a:cubicBezTo>
                  <a:cubicBezTo>
                    <a:pt x="14231" y="57180"/>
                    <a:pt x="21957" y="60364"/>
                    <a:pt x="30039" y="60476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96D61DA-6C42-4A8D-A0A2-EDF5F44E5688}"/>
                </a:ext>
              </a:extLst>
            </p:cNvPr>
            <p:cNvSpPr/>
            <p:nvPr/>
          </p:nvSpPr>
          <p:spPr>
            <a:xfrm>
              <a:off x="10929161" y="5620676"/>
              <a:ext cx="61116" cy="59061"/>
            </a:xfrm>
            <a:custGeom>
              <a:avLst/>
              <a:gdLst>
                <a:gd name="connsiteX0" fmla="*/ 60613 w 61116"/>
                <a:gd name="connsiteY0" fmla="*/ 29105 h 59061"/>
                <a:gd name="connsiteX1" fmla="*/ -503 w 61116"/>
                <a:gd name="connsiteY1" fmla="*/ 29105 h 59061"/>
                <a:gd name="connsiteX2" fmla="*/ 60613 w 61116"/>
                <a:gd name="connsiteY2" fmla="*/ 29105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61">
                  <a:moveTo>
                    <a:pt x="60613" y="29105"/>
                  </a:moveTo>
                  <a:cubicBezTo>
                    <a:pt x="60613" y="-10236"/>
                    <a:pt x="-503" y="-10281"/>
                    <a:pt x="-503" y="29105"/>
                  </a:cubicBezTo>
                  <a:cubicBezTo>
                    <a:pt x="-503" y="68491"/>
                    <a:pt x="60613" y="68491"/>
                    <a:pt x="60613" y="2910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F3E5041-C9FF-4F6E-91E5-DCA6E3AD3C44}"/>
                </a:ext>
              </a:extLst>
            </p:cNvPr>
            <p:cNvSpPr/>
            <p:nvPr/>
          </p:nvSpPr>
          <p:spPr>
            <a:xfrm>
              <a:off x="11025188" y="5658512"/>
              <a:ext cx="61116" cy="59053"/>
            </a:xfrm>
            <a:custGeom>
              <a:avLst/>
              <a:gdLst>
                <a:gd name="connsiteX0" fmla="*/ 60613 w 61116"/>
                <a:gd name="connsiteY0" fmla="*/ 29097 h 59053"/>
                <a:gd name="connsiteX1" fmla="*/ -503 w 61116"/>
                <a:gd name="connsiteY1" fmla="*/ 29097 h 59053"/>
                <a:gd name="connsiteX2" fmla="*/ 60613 w 61116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87E45098-D89C-4892-86FF-B0D2F8DFA18A}"/>
                </a:ext>
              </a:extLst>
            </p:cNvPr>
            <p:cNvSpPr/>
            <p:nvPr/>
          </p:nvSpPr>
          <p:spPr>
            <a:xfrm>
              <a:off x="11112465" y="5695396"/>
              <a:ext cx="63987" cy="61026"/>
            </a:xfrm>
            <a:custGeom>
              <a:avLst/>
              <a:gdLst>
                <a:gd name="connsiteX0" fmla="*/ 30088 w 63987"/>
                <a:gd name="connsiteY0" fmla="*/ 60609 h 61026"/>
                <a:gd name="connsiteX1" fmla="*/ 32982 w 63987"/>
                <a:gd name="connsiteY1" fmla="*/ 60609 h 61026"/>
                <a:gd name="connsiteX2" fmla="*/ 54579 w 63987"/>
                <a:gd name="connsiteY2" fmla="*/ 51704 h 61026"/>
                <a:gd name="connsiteX3" fmla="*/ 63485 w 63987"/>
                <a:gd name="connsiteY3" fmla="*/ 30085 h 61026"/>
                <a:gd name="connsiteX4" fmla="*/ 54579 w 63987"/>
                <a:gd name="connsiteY4" fmla="*/ 8488 h 61026"/>
                <a:gd name="connsiteX5" fmla="*/ 32982 w 63987"/>
                <a:gd name="connsiteY5" fmla="*/ -418 h 61026"/>
                <a:gd name="connsiteX6" fmla="*/ 30088 w 63987"/>
                <a:gd name="connsiteY6" fmla="*/ -418 h 61026"/>
                <a:gd name="connsiteX7" fmla="*/ 8469 w 63987"/>
                <a:gd name="connsiteY7" fmla="*/ 8488 h 61026"/>
                <a:gd name="connsiteX8" fmla="*/ 2146 w 63987"/>
                <a:gd name="connsiteY8" fmla="*/ 18307 h 61026"/>
                <a:gd name="connsiteX9" fmla="*/ -481 w 63987"/>
                <a:gd name="connsiteY9" fmla="*/ 30085 h 61026"/>
                <a:gd name="connsiteX10" fmla="*/ 8425 w 63987"/>
                <a:gd name="connsiteY10" fmla="*/ 51704 h 61026"/>
                <a:gd name="connsiteX11" fmla="*/ 30044 w 63987"/>
                <a:gd name="connsiteY11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87" h="61026">
                  <a:moveTo>
                    <a:pt x="30088" y="60609"/>
                  </a:moveTo>
                  <a:lnTo>
                    <a:pt x="32982" y="60609"/>
                  </a:lnTo>
                  <a:cubicBezTo>
                    <a:pt x="41064" y="60520"/>
                    <a:pt x="48790" y="57332"/>
                    <a:pt x="54579" y="51704"/>
                  </a:cubicBezTo>
                  <a:cubicBezTo>
                    <a:pt x="60011" y="45779"/>
                    <a:pt x="63173" y="38118"/>
                    <a:pt x="63485" y="30085"/>
                  </a:cubicBezTo>
                  <a:cubicBezTo>
                    <a:pt x="63128" y="22181"/>
                    <a:pt x="60546" y="13988"/>
                    <a:pt x="54579" y="8488"/>
                  </a:cubicBezTo>
                  <a:cubicBezTo>
                    <a:pt x="48768" y="2875"/>
                    <a:pt x="41064" y="-311"/>
                    <a:pt x="32982" y="-418"/>
                  </a:cubicBezTo>
                  <a:lnTo>
                    <a:pt x="30088" y="-418"/>
                  </a:lnTo>
                  <a:cubicBezTo>
                    <a:pt x="22006" y="-328"/>
                    <a:pt x="14258" y="2860"/>
                    <a:pt x="8469" y="8488"/>
                  </a:cubicBezTo>
                  <a:cubicBezTo>
                    <a:pt x="5553" y="11162"/>
                    <a:pt x="3371" y="14544"/>
                    <a:pt x="2146" y="18307"/>
                  </a:cubicBezTo>
                  <a:cubicBezTo>
                    <a:pt x="254" y="21934"/>
                    <a:pt x="-659" y="25997"/>
                    <a:pt x="-481" y="30085"/>
                  </a:cubicBezTo>
                  <a:cubicBezTo>
                    <a:pt x="-459" y="38178"/>
                    <a:pt x="2747" y="45937"/>
                    <a:pt x="8425" y="51704"/>
                  </a:cubicBezTo>
                  <a:cubicBezTo>
                    <a:pt x="14236" y="57305"/>
                    <a:pt x="21962" y="60489"/>
                    <a:pt x="30044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91E62C9-0CCF-4781-9D02-9F0DD4B7A675}"/>
                </a:ext>
              </a:extLst>
            </p:cNvPr>
            <p:cNvSpPr/>
            <p:nvPr/>
          </p:nvSpPr>
          <p:spPr>
            <a:xfrm>
              <a:off x="11196935" y="5736117"/>
              <a:ext cx="63987" cy="63898"/>
            </a:xfrm>
            <a:custGeom>
              <a:avLst/>
              <a:gdLst>
                <a:gd name="connsiteX0" fmla="*/ 54535 w 63987"/>
                <a:gd name="connsiteY0" fmla="*/ 11383 h 63898"/>
                <a:gd name="connsiteX1" fmla="*/ 51618 w 63987"/>
                <a:gd name="connsiteY1" fmla="*/ 8488 h 63898"/>
                <a:gd name="connsiteX2" fmla="*/ 29999 w 63987"/>
                <a:gd name="connsiteY2" fmla="*/ -418 h 63898"/>
                <a:gd name="connsiteX3" fmla="*/ -503 w 63987"/>
                <a:gd name="connsiteY3" fmla="*/ 30062 h 63898"/>
                <a:gd name="connsiteX4" fmla="*/ 8403 w 63987"/>
                <a:gd name="connsiteY4" fmla="*/ 51681 h 63898"/>
                <a:gd name="connsiteX5" fmla="*/ 11320 w 63987"/>
                <a:gd name="connsiteY5" fmla="*/ 54576 h 63898"/>
                <a:gd name="connsiteX6" fmla="*/ 32916 w 63987"/>
                <a:gd name="connsiteY6" fmla="*/ 63481 h 63898"/>
                <a:gd name="connsiteX7" fmla="*/ 63485 w 63987"/>
                <a:gd name="connsiteY7" fmla="*/ 32934 h 63898"/>
                <a:gd name="connsiteX8" fmla="*/ 54579 w 63987"/>
                <a:gd name="connsiteY8" fmla="*/ 11316 h 6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87" h="63898">
                  <a:moveTo>
                    <a:pt x="54535" y="11383"/>
                  </a:moveTo>
                  <a:lnTo>
                    <a:pt x="51618" y="8488"/>
                  </a:lnTo>
                  <a:cubicBezTo>
                    <a:pt x="45829" y="2858"/>
                    <a:pt x="38081" y="-333"/>
                    <a:pt x="29999" y="-418"/>
                  </a:cubicBezTo>
                  <a:cubicBezTo>
                    <a:pt x="13167" y="-382"/>
                    <a:pt x="-458" y="13239"/>
                    <a:pt x="-503" y="30062"/>
                  </a:cubicBezTo>
                  <a:cubicBezTo>
                    <a:pt x="-392" y="38138"/>
                    <a:pt x="2792" y="45866"/>
                    <a:pt x="8403" y="51681"/>
                  </a:cubicBezTo>
                  <a:lnTo>
                    <a:pt x="11320" y="54576"/>
                  </a:lnTo>
                  <a:cubicBezTo>
                    <a:pt x="17108" y="60204"/>
                    <a:pt x="24834" y="63392"/>
                    <a:pt x="32916" y="63481"/>
                  </a:cubicBezTo>
                  <a:cubicBezTo>
                    <a:pt x="49792" y="63481"/>
                    <a:pt x="63463" y="49809"/>
                    <a:pt x="63485" y="32934"/>
                  </a:cubicBezTo>
                  <a:cubicBezTo>
                    <a:pt x="63351" y="24864"/>
                    <a:pt x="60168" y="17142"/>
                    <a:pt x="54579" y="11316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F2973C9F-6B85-44C7-84CB-F764EE6D8D55}"/>
                </a:ext>
              </a:extLst>
            </p:cNvPr>
            <p:cNvSpPr/>
            <p:nvPr/>
          </p:nvSpPr>
          <p:spPr>
            <a:xfrm>
              <a:off x="11284190" y="5789471"/>
              <a:ext cx="61116" cy="59053"/>
            </a:xfrm>
            <a:custGeom>
              <a:avLst/>
              <a:gdLst>
                <a:gd name="connsiteX0" fmla="*/ 60613 w 61116"/>
                <a:gd name="connsiteY0" fmla="*/ 29097 h 59053"/>
                <a:gd name="connsiteX1" fmla="*/ -503 w 61116"/>
                <a:gd name="connsiteY1" fmla="*/ 29097 h 59053"/>
                <a:gd name="connsiteX2" fmla="*/ 60613 w 61116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69C7953-29E1-498C-8B63-351B0ADD84F1}"/>
                </a:ext>
              </a:extLst>
            </p:cNvPr>
            <p:cNvSpPr/>
            <p:nvPr/>
          </p:nvSpPr>
          <p:spPr>
            <a:xfrm>
              <a:off x="11361425" y="5855455"/>
              <a:ext cx="61026" cy="63943"/>
            </a:xfrm>
            <a:custGeom>
              <a:avLst/>
              <a:gdLst>
                <a:gd name="connsiteX0" fmla="*/ 60524 w 61026"/>
                <a:gd name="connsiteY0" fmla="*/ 32957 h 63943"/>
                <a:gd name="connsiteX1" fmla="*/ 60524 w 61026"/>
                <a:gd name="connsiteY1" fmla="*/ 30085 h 63943"/>
                <a:gd name="connsiteX2" fmla="*/ 51618 w 61026"/>
                <a:gd name="connsiteY2" fmla="*/ 8488 h 63943"/>
                <a:gd name="connsiteX3" fmla="*/ 29999 w 61026"/>
                <a:gd name="connsiteY3" fmla="*/ -418 h 63943"/>
                <a:gd name="connsiteX4" fmla="*/ 8403 w 61026"/>
                <a:gd name="connsiteY4" fmla="*/ 8488 h 63943"/>
                <a:gd name="connsiteX5" fmla="*/ -503 w 61026"/>
                <a:gd name="connsiteY5" fmla="*/ 30085 h 63943"/>
                <a:gd name="connsiteX6" fmla="*/ -503 w 61026"/>
                <a:gd name="connsiteY6" fmla="*/ 33001 h 63943"/>
                <a:gd name="connsiteX7" fmla="*/ 8403 w 61026"/>
                <a:gd name="connsiteY7" fmla="*/ 54620 h 63943"/>
                <a:gd name="connsiteX8" fmla="*/ 29999 w 61026"/>
                <a:gd name="connsiteY8" fmla="*/ 63526 h 63943"/>
                <a:gd name="connsiteX9" fmla="*/ 51618 w 61026"/>
                <a:gd name="connsiteY9" fmla="*/ 54620 h 63943"/>
                <a:gd name="connsiteX10" fmla="*/ 60524 w 61026"/>
                <a:gd name="connsiteY10" fmla="*/ 33001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43">
                  <a:moveTo>
                    <a:pt x="60524" y="32957"/>
                  </a:moveTo>
                  <a:lnTo>
                    <a:pt x="60524" y="30085"/>
                  </a:lnTo>
                  <a:cubicBezTo>
                    <a:pt x="60435" y="22009"/>
                    <a:pt x="57251" y="14279"/>
                    <a:pt x="51618" y="8488"/>
                  </a:cubicBezTo>
                  <a:cubicBezTo>
                    <a:pt x="45696" y="3056"/>
                    <a:pt x="38037" y="-99"/>
                    <a:pt x="29999" y="-418"/>
                  </a:cubicBezTo>
                  <a:cubicBezTo>
                    <a:pt x="22095" y="-61"/>
                    <a:pt x="13902" y="2521"/>
                    <a:pt x="8403" y="8488"/>
                  </a:cubicBezTo>
                  <a:cubicBezTo>
                    <a:pt x="2792" y="14290"/>
                    <a:pt x="-392" y="22014"/>
                    <a:pt x="-503" y="30085"/>
                  </a:cubicBezTo>
                  <a:lnTo>
                    <a:pt x="-503" y="33001"/>
                  </a:lnTo>
                  <a:cubicBezTo>
                    <a:pt x="-414" y="41083"/>
                    <a:pt x="2770" y="48820"/>
                    <a:pt x="8403" y="54620"/>
                  </a:cubicBezTo>
                  <a:cubicBezTo>
                    <a:pt x="14325" y="60035"/>
                    <a:pt x="21984" y="63187"/>
                    <a:pt x="29999" y="63526"/>
                  </a:cubicBezTo>
                  <a:cubicBezTo>
                    <a:pt x="38081" y="63495"/>
                    <a:pt x="45851" y="60298"/>
                    <a:pt x="51618" y="54620"/>
                  </a:cubicBezTo>
                  <a:cubicBezTo>
                    <a:pt x="57229" y="48805"/>
                    <a:pt x="60412" y="41077"/>
                    <a:pt x="60524" y="3300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314E715-48EA-45B9-BE3C-8AF0A319917F}"/>
                </a:ext>
              </a:extLst>
            </p:cNvPr>
            <p:cNvSpPr/>
            <p:nvPr/>
          </p:nvSpPr>
          <p:spPr>
            <a:xfrm>
              <a:off x="11426793" y="5932142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6653C974-E987-4950-9031-C6EC47D22C84}"/>
                </a:ext>
              </a:extLst>
            </p:cNvPr>
            <p:cNvSpPr/>
            <p:nvPr/>
          </p:nvSpPr>
          <p:spPr>
            <a:xfrm>
              <a:off x="11485082" y="6015401"/>
              <a:ext cx="61026" cy="63966"/>
            </a:xfrm>
            <a:custGeom>
              <a:avLst/>
              <a:gdLst>
                <a:gd name="connsiteX0" fmla="*/ 60524 w 61026"/>
                <a:gd name="connsiteY0" fmla="*/ 33069 h 63966"/>
                <a:gd name="connsiteX1" fmla="*/ 60524 w 61026"/>
                <a:gd name="connsiteY1" fmla="*/ 30153 h 63966"/>
                <a:gd name="connsiteX2" fmla="*/ 51618 w 61026"/>
                <a:gd name="connsiteY2" fmla="*/ 8556 h 63966"/>
                <a:gd name="connsiteX3" fmla="*/ 41799 w 61026"/>
                <a:gd name="connsiteY3" fmla="*/ 2233 h 63966"/>
                <a:gd name="connsiteX4" fmla="*/ 30021 w 61026"/>
                <a:gd name="connsiteY4" fmla="*/ -394 h 63966"/>
                <a:gd name="connsiteX5" fmla="*/ 8403 w 61026"/>
                <a:gd name="connsiteY5" fmla="*/ 8512 h 63966"/>
                <a:gd name="connsiteX6" fmla="*/ -503 w 61026"/>
                <a:gd name="connsiteY6" fmla="*/ 30108 h 63966"/>
                <a:gd name="connsiteX7" fmla="*/ -503 w 61026"/>
                <a:gd name="connsiteY7" fmla="*/ 33025 h 63966"/>
                <a:gd name="connsiteX8" fmla="*/ 8403 w 61026"/>
                <a:gd name="connsiteY8" fmla="*/ 54644 h 63966"/>
                <a:gd name="connsiteX9" fmla="*/ 30021 w 61026"/>
                <a:gd name="connsiteY9" fmla="*/ 63549 h 63966"/>
                <a:gd name="connsiteX10" fmla="*/ 51618 w 61026"/>
                <a:gd name="connsiteY10" fmla="*/ 54644 h 63966"/>
                <a:gd name="connsiteX11" fmla="*/ 60524 w 61026"/>
                <a:gd name="connsiteY11" fmla="*/ 33025 h 6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26" h="63966">
                  <a:moveTo>
                    <a:pt x="60524" y="33069"/>
                  </a:moveTo>
                  <a:lnTo>
                    <a:pt x="60524" y="30153"/>
                  </a:lnTo>
                  <a:cubicBezTo>
                    <a:pt x="60435" y="22080"/>
                    <a:pt x="57251" y="14349"/>
                    <a:pt x="51618" y="8556"/>
                  </a:cubicBezTo>
                  <a:cubicBezTo>
                    <a:pt x="48946" y="5628"/>
                    <a:pt x="45562" y="3449"/>
                    <a:pt x="41799" y="2233"/>
                  </a:cubicBezTo>
                  <a:cubicBezTo>
                    <a:pt x="38170" y="327"/>
                    <a:pt x="34118" y="-579"/>
                    <a:pt x="30021" y="-394"/>
                  </a:cubicBezTo>
                  <a:cubicBezTo>
                    <a:pt x="22117" y="-38"/>
                    <a:pt x="13924" y="2545"/>
                    <a:pt x="8403" y="8512"/>
                  </a:cubicBezTo>
                  <a:cubicBezTo>
                    <a:pt x="2814" y="14323"/>
                    <a:pt x="-370" y="22042"/>
                    <a:pt x="-503" y="30108"/>
                  </a:cubicBezTo>
                  <a:lnTo>
                    <a:pt x="-503" y="33025"/>
                  </a:lnTo>
                  <a:cubicBezTo>
                    <a:pt x="-414" y="41105"/>
                    <a:pt x="2770" y="48844"/>
                    <a:pt x="8403" y="54644"/>
                  </a:cubicBezTo>
                  <a:cubicBezTo>
                    <a:pt x="14347" y="60054"/>
                    <a:pt x="21984" y="63206"/>
                    <a:pt x="30021" y="63549"/>
                  </a:cubicBezTo>
                  <a:cubicBezTo>
                    <a:pt x="37925" y="63193"/>
                    <a:pt x="46119" y="60588"/>
                    <a:pt x="51618" y="54644"/>
                  </a:cubicBezTo>
                  <a:cubicBezTo>
                    <a:pt x="57228" y="48833"/>
                    <a:pt x="60412" y="41102"/>
                    <a:pt x="60524" y="3302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AEAA075-B904-4113-B422-63B5CC198AE7}"/>
                </a:ext>
              </a:extLst>
            </p:cNvPr>
            <p:cNvSpPr/>
            <p:nvPr/>
          </p:nvSpPr>
          <p:spPr>
            <a:xfrm>
              <a:off x="11522842" y="6083398"/>
              <a:ext cx="61115" cy="59061"/>
            </a:xfrm>
            <a:custGeom>
              <a:avLst/>
              <a:gdLst>
                <a:gd name="connsiteX0" fmla="*/ 60613 w 61115"/>
                <a:gd name="connsiteY0" fmla="*/ 29105 h 59061"/>
                <a:gd name="connsiteX1" fmla="*/ -503 w 61115"/>
                <a:gd name="connsiteY1" fmla="*/ 29105 h 59061"/>
                <a:gd name="connsiteX2" fmla="*/ 60613 w 61115"/>
                <a:gd name="connsiteY2" fmla="*/ 29105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105"/>
                  </a:moveTo>
                  <a:cubicBezTo>
                    <a:pt x="60613" y="-10236"/>
                    <a:pt x="-503" y="-10281"/>
                    <a:pt x="-503" y="29105"/>
                  </a:cubicBezTo>
                  <a:cubicBezTo>
                    <a:pt x="-503" y="68491"/>
                    <a:pt x="60613" y="68491"/>
                    <a:pt x="60613" y="2910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09B889D-1072-4A1E-AEE1-F0C76D9B8E37}"/>
                </a:ext>
              </a:extLst>
            </p:cNvPr>
            <p:cNvSpPr/>
            <p:nvPr/>
          </p:nvSpPr>
          <p:spPr>
            <a:xfrm>
              <a:off x="11559200" y="6169717"/>
              <a:ext cx="63987" cy="63965"/>
            </a:xfrm>
            <a:custGeom>
              <a:avLst/>
              <a:gdLst>
                <a:gd name="connsiteX0" fmla="*/ 54579 w 63987"/>
                <a:gd name="connsiteY0" fmla="*/ 11383 h 63965"/>
                <a:gd name="connsiteX1" fmla="*/ 51663 w 63987"/>
                <a:gd name="connsiteY1" fmla="*/ 8488 h 63965"/>
                <a:gd name="connsiteX2" fmla="*/ 30066 w 63987"/>
                <a:gd name="connsiteY2" fmla="*/ -418 h 63965"/>
                <a:gd name="connsiteX3" fmla="*/ -503 w 63987"/>
                <a:gd name="connsiteY3" fmla="*/ 30129 h 63965"/>
                <a:gd name="connsiteX4" fmla="*/ 8403 w 63987"/>
                <a:gd name="connsiteY4" fmla="*/ 51748 h 63965"/>
                <a:gd name="connsiteX5" fmla="*/ 11320 w 63987"/>
                <a:gd name="connsiteY5" fmla="*/ 54642 h 63965"/>
                <a:gd name="connsiteX6" fmla="*/ 32938 w 63987"/>
                <a:gd name="connsiteY6" fmla="*/ 63548 h 63965"/>
                <a:gd name="connsiteX7" fmla="*/ 63485 w 63987"/>
                <a:gd name="connsiteY7" fmla="*/ 33001 h 63965"/>
                <a:gd name="connsiteX8" fmla="*/ 54579 w 63987"/>
                <a:gd name="connsiteY8" fmla="*/ 11383 h 6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87" h="63965">
                  <a:moveTo>
                    <a:pt x="54579" y="11383"/>
                  </a:moveTo>
                  <a:lnTo>
                    <a:pt x="51663" y="8488"/>
                  </a:lnTo>
                  <a:cubicBezTo>
                    <a:pt x="45874" y="2860"/>
                    <a:pt x="38148" y="-329"/>
                    <a:pt x="30066" y="-418"/>
                  </a:cubicBezTo>
                  <a:cubicBezTo>
                    <a:pt x="13190" y="-418"/>
                    <a:pt x="-481" y="13255"/>
                    <a:pt x="-503" y="30129"/>
                  </a:cubicBezTo>
                  <a:cubicBezTo>
                    <a:pt x="-369" y="38200"/>
                    <a:pt x="2814" y="45921"/>
                    <a:pt x="8403" y="51748"/>
                  </a:cubicBezTo>
                  <a:lnTo>
                    <a:pt x="11320" y="54642"/>
                  </a:lnTo>
                  <a:cubicBezTo>
                    <a:pt x="17108" y="60271"/>
                    <a:pt x="24856" y="63459"/>
                    <a:pt x="32938" y="63548"/>
                  </a:cubicBezTo>
                  <a:cubicBezTo>
                    <a:pt x="49815" y="63535"/>
                    <a:pt x="63463" y="49867"/>
                    <a:pt x="63485" y="33001"/>
                  </a:cubicBezTo>
                  <a:cubicBezTo>
                    <a:pt x="63374" y="24926"/>
                    <a:pt x="60190" y="17198"/>
                    <a:pt x="54579" y="1138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B2486FF-E8F0-46CB-9B32-9703C0E1741A}"/>
                </a:ext>
              </a:extLst>
            </p:cNvPr>
            <p:cNvSpPr/>
            <p:nvPr/>
          </p:nvSpPr>
          <p:spPr>
            <a:xfrm>
              <a:off x="11589813" y="6280260"/>
              <a:ext cx="63987" cy="63965"/>
            </a:xfrm>
            <a:custGeom>
              <a:avLst/>
              <a:gdLst>
                <a:gd name="connsiteX0" fmla="*/ 8403 w 63987"/>
                <a:gd name="connsiteY0" fmla="*/ 51748 h 63965"/>
                <a:gd name="connsiteX1" fmla="*/ 11320 w 63987"/>
                <a:gd name="connsiteY1" fmla="*/ 54642 h 63965"/>
                <a:gd name="connsiteX2" fmla="*/ 32916 w 63987"/>
                <a:gd name="connsiteY2" fmla="*/ 63548 h 63965"/>
                <a:gd name="connsiteX3" fmla="*/ 63485 w 63987"/>
                <a:gd name="connsiteY3" fmla="*/ 33001 h 63965"/>
                <a:gd name="connsiteX4" fmla="*/ 54579 w 63987"/>
                <a:gd name="connsiteY4" fmla="*/ 11383 h 63965"/>
                <a:gd name="connsiteX5" fmla="*/ 51663 w 63987"/>
                <a:gd name="connsiteY5" fmla="*/ 8488 h 63965"/>
                <a:gd name="connsiteX6" fmla="*/ 30066 w 63987"/>
                <a:gd name="connsiteY6" fmla="*/ -418 h 63965"/>
                <a:gd name="connsiteX7" fmla="*/ -503 w 63987"/>
                <a:gd name="connsiteY7" fmla="*/ 30129 h 63965"/>
                <a:gd name="connsiteX8" fmla="*/ 8403 w 63987"/>
                <a:gd name="connsiteY8" fmla="*/ 51748 h 6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87" h="63965">
                  <a:moveTo>
                    <a:pt x="8403" y="51748"/>
                  </a:moveTo>
                  <a:lnTo>
                    <a:pt x="11320" y="54642"/>
                  </a:lnTo>
                  <a:cubicBezTo>
                    <a:pt x="17108" y="60271"/>
                    <a:pt x="24834" y="63459"/>
                    <a:pt x="32916" y="63548"/>
                  </a:cubicBezTo>
                  <a:cubicBezTo>
                    <a:pt x="49793" y="63548"/>
                    <a:pt x="63463" y="49876"/>
                    <a:pt x="63485" y="33001"/>
                  </a:cubicBezTo>
                  <a:cubicBezTo>
                    <a:pt x="63351" y="24928"/>
                    <a:pt x="60168" y="17202"/>
                    <a:pt x="54579" y="11383"/>
                  </a:cubicBezTo>
                  <a:lnTo>
                    <a:pt x="51663" y="8488"/>
                  </a:lnTo>
                  <a:cubicBezTo>
                    <a:pt x="45874" y="2860"/>
                    <a:pt x="38148" y="-328"/>
                    <a:pt x="30066" y="-418"/>
                  </a:cubicBezTo>
                  <a:cubicBezTo>
                    <a:pt x="13190" y="-418"/>
                    <a:pt x="-481" y="13255"/>
                    <a:pt x="-503" y="30129"/>
                  </a:cubicBezTo>
                  <a:cubicBezTo>
                    <a:pt x="-392" y="38205"/>
                    <a:pt x="2792" y="45933"/>
                    <a:pt x="8403" y="5174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059B23E-47C7-4147-8231-F603967FE3D0}"/>
                </a:ext>
              </a:extLst>
            </p:cNvPr>
            <p:cNvSpPr/>
            <p:nvPr/>
          </p:nvSpPr>
          <p:spPr>
            <a:xfrm>
              <a:off x="11618958" y="6380236"/>
              <a:ext cx="61115" cy="59062"/>
            </a:xfrm>
            <a:custGeom>
              <a:avLst/>
              <a:gdLst>
                <a:gd name="connsiteX0" fmla="*/ 60613 w 61115"/>
                <a:gd name="connsiteY0" fmla="*/ 29097 h 59062"/>
                <a:gd name="connsiteX1" fmla="*/ -503 w 61115"/>
                <a:gd name="connsiteY1" fmla="*/ 29097 h 59062"/>
                <a:gd name="connsiteX2" fmla="*/ 60613 w 61115"/>
                <a:gd name="connsiteY2" fmla="*/ 29097 h 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2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EF37F4F-3AA2-4762-AF0A-98467A016BA7}"/>
                </a:ext>
              </a:extLst>
            </p:cNvPr>
            <p:cNvSpPr/>
            <p:nvPr/>
          </p:nvSpPr>
          <p:spPr>
            <a:xfrm>
              <a:off x="11633430" y="6487912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ACB80C5-1862-4F45-B2E4-51FDE9E3645C}"/>
                </a:ext>
              </a:extLst>
            </p:cNvPr>
            <p:cNvSpPr/>
            <p:nvPr/>
          </p:nvSpPr>
          <p:spPr>
            <a:xfrm>
              <a:off x="11643602" y="6571292"/>
              <a:ext cx="63990" cy="64002"/>
            </a:xfrm>
            <a:custGeom>
              <a:avLst/>
              <a:gdLst>
                <a:gd name="connsiteX0" fmla="*/ 51665 w 63990"/>
                <a:gd name="connsiteY0" fmla="*/ 54651 h 64002"/>
                <a:gd name="connsiteX1" fmla="*/ 54582 w 63990"/>
                <a:gd name="connsiteY1" fmla="*/ 51734 h 64002"/>
                <a:gd name="connsiteX2" fmla="*/ 63488 w 63990"/>
                <a:gd name="connsiteY2" fmla="*/ 30115 h 64002"/>
                <a:gd name="connsiteX3" fmla="*/ 54582 w 63990"/>
                <a:gd name="connsiteY3" fmla="*/ 8519 h 64002"/>
                <a:gd name="connsiteX4" fmla="*/ 32963 w 63990"/>
                <a:gd name="connsiteY4" fmla="*/ -387 h 64002"/>
                <a:gd name="connsiteX5" fmla="*/ 11367 w 63990"/>
                <a:gd name="connsiteY5" fmla="*/ 8519 h 64002"/>
                <a:gd name="connsiteX6" fmla="*/ 8450 w 63990"/>
                <a:gd name="connsiteY6" fmla="*/ 11436 h 64002"/>
                <a:gd name="connsiteX7" fmla="*/ 8428 w 63990"/>
                <a:gd name="connsiteY7" fmla="*/ 54635 h 64002"/>
                <a:gd name="connsiteX8" fmla="*/ 8450 w 63990"/>
                <a:gd name="connsiteY8" fmla="*/ 54651 h 64002"/>
                <a:gd name="connsiteX9" fmla="*/ 30069 w 63990"/>
                <a:gd name="connsiteY9" fmla="*/ 63557 h 64002"/>
                <a:gd name="connsiteX10" fmla="*/ 51665 w 63990"/>
                <a:gd name="connsiteY10" fmla="*/ 54651 h 6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90" h="64002">
                  <a:moveTo>
                    <a:pt x="51665" y="54651"/>
                  </a:moveTo>
                  <a:lnTo>
                    <a:pt x="54582" y="51734"/>
                  </a:lnTo>
                  <a:cubicBezTo>
                    <a:pt x="60215" y="45934"/>
                    <a:pt x="63398" y="38195"/>
                    <a:pt x="63488" y="30115"/>
                  </a:cubicBezTo>
                  <a:cubicBezTo>
                    <a:pt x="63421" y="22033"/>
                    <a:pt x="60237" y="14292"/>
                    <a:pt x="54582" y="8519"/>
                  </a:cubicBezTo>
                  <a:cubicBezTo>
                    <a:pt x="48749" y="3175"/>
                    <a:pt x="41223" y="-810"/>
                    <a:pt x="32963" y="-387"/>
                  </a:cubicBezTo>
                  <a:cubicBezTo>
                    <a:pt x="24903" y="-269"/>
                    <a:pt x="17178" y="2915"/>
                    <a:pt x="11367" y="8519"/>
                  </a:cubicBezTo>
                  <a:cubicBezTo>
                    <a:pt x="10387" y="9476"/>
                    <a:pt x="9407" y="10456"/>
                    <a:pt x="8450" y="11436"/>
                  </a:cubicBezTo>
                  <a:cubicBezTo>
                    <a:pt x="-3484" y="23360"/>
                    <a:pt x="-3484" y="42701"/>
                    <a:pt x="8428" y="54635"/>
                  </a:cubicBezTo>
                  <a:cubicBezTo>
                    <a:pt x="8450" y="54640"/>
                    <a:pt x="8450" y="54646"/>
                    <a:pt x="8450" y="54651"/>
                  </a:cubicBezTo>
                  <a:cubicBezTo>
                    <a:pt x="14283" y="59994"/>
                    <a:pt x="21809" y="63957"/>
                    <a:pt x="30069" y="63557"/>
                  </a:cubicBezTo>
                  <a:cubicBezTo>
                    <a:pt x="38128" y="63419"/>
                    <a:pt x="45854" y="60237"/>
                    <a:pt x="51665" y="5465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1DFF661-A498-428E-BD8C-476E39E254DE}"/>
                </a:ext>
              </a:extLst>
            </p:cNvPr>
            <p:cNvSpPr/>
            <p:nvPr/>
          </p:nvSpPr>
          <p:spPr>
            <a:xfrm>
              <a:off x="11655316" y="6676121"/>
              <a:ext cx="63921" cy="61026"/>
            </a:xfrm>
            <a:custGeom>
              <a:avLst/>
              <a:gdLst>
                <a:gd name="connsiteX0" fmla="*/ 29999 w 63921"/>
                <a:gd name="connsiteY0" fmla="*/ 60609 h 61026"/>
                <a:gd name="connsiteX1" fmla="*/ 32916 w 63921"/>
                <a:gd name="connsiteY1" fmla="*/ 60609 h 61026"/>
                <a:gd name="connsiteX2" fmla="*/ 54512 w 63921"/>
                <a:gd name="connsiteY2" fmla="*/ 51703 h 61026"/>
                <a:gd name="connsiteX3" fmla="*/ 63418 w 63921"/>
                <a:gd name="connsiteY3" fmla="*/ 30107 h 61026"/>
                <a:gd name="connsiteX4" fmla="*/ 54512 w 63921"/>
                <a:gd name="connsiteY4" fmla="*/ 8488 h 61026"/>
                <a:gd name="connsiteX5" fmla="*/ 32916 w 63921"/>
                <a:gd name="connsiteY5" fmla="*/ -418 h 61026"/>
                <a:gd name="connsiteX6" fmla="*/ 29999 w 63921"/>
                <a:gd name="connsiteY6" fmla="*/ -418 h 61026"/>
                <a:gd name="connsiteX7" fmla="*/ 8403 w 63921"/>
                <a:gd name="connsiteY7" fmla="*/ 8488 h 61026"/>
                <a:gd name="connsiteX8" fmla="*/ -503 w 63921"/>
                <a:gd name="connsiteY8" fmla="*/ 30107 h 61026"/>
                <a:gd name="connsiteX9" fmla="*/ 8403 w 63921"/>
                <a:gd name="connsiteY9" fmla="*/ 51703 h 61026"/>
                <a:gd name="connsiteX10" fmla="*/ 29999 w 63921"/>
                <a:gd name="connsiteY10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21" h="61026">
                  <a:moveTo>
                    <a:pt x="29999" y="60609"/>
                  </a:moveTo>
                  <a:lnTo>
                    <a:pt x="32916" y="60609"/>
                  </a:lnTo>
                  <a:cubicBezTo>
                    <a:pt x="40998" y="60520"/>
                    <a:pt x="48724" y="57336"/>
                    <a:pt x="54512" y="51703"/>
                  </a:cubicBezTo>
                  <a:cubicBezTo>
                    <a:pt x="59923" y="45781"/>
                    <a:pt x="63084" y="38122"/>
                    <a:pt x="63418" y="30107"/>
                  </a:cubicBezTo>
                  <a:cubicBezTo>
                    <a:pt x="63396" y="22025"/>
                    <a:pt x="60190" y="14255"/>
                    <a:pt x="54512" y="8488"/>
                  </a:cubicBezTo>
                  <a:cubicBezTo>
                    <a:pt x="48701" y="2891"/>
                    <a:pt x="40976" y="-293"/>
                    <a:pt x="32916" y="-418"/>
                  </a:cubicBezTo>
                  <a:lnTo>
                    <a:pt x="29999" y="-418"/>
                  </a:lnTo>
                  <a:cubicBezTo>
                    <a:pt x="21917" y="-333"/>
                    <a:pt x="14191" y="2855"/>
                    <a:pt x="8403" y="8488"/>
                  </a:cubicBezTo>
                  <a:cubicBezTo>
                    <a:pt x="2970" y="14410"/>
                    <a:pt x="-191" y="22069"/>
                    <a:pt x="-503" y="30107"/>
                  </a:cubicBezTo>
                  <a:cubicBezTo>
                    <a:pt x="-147" y="38011"/>
                    <a:pt x="2436" y="46204"/>
                    <a:pt x="8403" y="51703"/>
                  </a:cubicBezTo>
                  <a:cubicBezTo>
                    <a:pt x="14214" y="57314"/>
                    <a:pt x="21917" y="60498"/>
                    <a:pt x="29999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A90F8BEA-3F3A-48C4-958D-56A1553C0BBF}"/>
                </a:ext>
              </a:extLst>
            </p:cNvPr>
            <p:cNvSpPr/>
            <p:nvPr/>
          </p:nvSpPr>
          <p:spPr>
            <a:xfrm>
              <a:off x="11662529" y="676438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ADCA28A-3BEF-4861-93F2-0586A6D7F5E1}"/>
                </a:ext>
              </a:extLst>
            </p:cNvPr>
            <p:cNvSpPr/>
            <p:nvPr/>
          </p:nvSpPr>
          <p:spPr>
            <a:xfrm>
              <a:off x="9203401" y="673528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D93B2C5-A6A7-4FDC-901F-657D4EDF071A}"/>
                </a:ext>
              </a:extLst>
            </p:cNvPr>
            <p:cNvSpPr/>
            <p:nvPr/>
          </p:nvSpPr>
          <p:spPr>
            <a:xfrm>
              <a:off x="9223862" y="6646977"/>
              <a:ext cx="61026" cy="63943"/>
            </a:xfrm>
            <a:custGeom>
              <a:avLst/>
              <a:gdLst>
                <a:gd name="connsiteX0" fmla="*/ 60524 w 61026"/>
                <a:gd name="connsiteY0" fmla="*/ 33001 h 63943"/>
                <a:gd name="connsiteX1" fmla="*/ 60524 w 61026"/>
                <a:gd name="connsiteY1" fmla="*/ 30107 h 63943"/>
                <a:gd name="connsiteX2" fmla="*/ 51618 w 61026"/>
                <a:gd name="connsiteY2" fmla="*/ 8488 h 63943"/>
                <a:gd name="connsiteX3" fmla="*/ 29999 w 61026"/>
                <a:gd name="connsiteY3" fmla="*/ -418 h 63943"/>
                <a:gd name="connsiteX4" fmla="*/ 8403 w 61026"/>
                <a:gd name="connsiteY4" fmla="*/ 8488 h 63943"/>
                <a:gd name="connsiteX5" fmla="*/ -503 w 61026"/>
                <a:gd name="connsiteY5" fmla="*/ 30107 h 63943"/>
                <a:gd name="connsiteX6" fmla="*/ -503 w 61026"/>
                <a:gd name="connsiteY6" fmla="*/ 33001 h 63943"/>
                <a:gd name="connsiteX7" fmla="*/ 8403 w 61026"/>
                <a:gd name="connsiteY7" fmla="*/ 54620 h 63943"/>
                <a:gd name="connsiteX8" fmla="*/ 29999 w 61026"/>
                <a:gd name="connsiteY8" fmla="*/ 63526 h 63943"/>
                <a:gd name="connsiteX9" fmla="*/ 51618 w 61026"/>
                <a:gd name="connsiteY9" fmla="*/ 54620 h 63943"/>
                <a:gd name="connsiteX10" fmla="*/ 60524 w 61026"/>
                <a:gd name="connsiteY10" fmla="*/ 33001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43">
                  <a:moveTo>
                    <a:pt x="60524" y="33001"/>
                  </a:moveTo>
                  <a:lnTo>
                    <a:pt x="60524" y="30107"/>
                  </a:lnTo>
                  <a:cubicBezTo>
                    <a:pt x="60435" y="22027"/>
                    <a:pt x="57246" y="14288"/>
                    <a:pt x="51618" y="8488"/>
                  </a:cubicBezTo>
                  <a:cubicBezTo>
                    <a:pt x="45693" y="3056"/>
                    <a:pt x="38032" y="-99"/>
                    <a:pt x="29999" y="-418"/>
                  </a:cubicBezTo>
                  <a:cubicBezTo>
                    <a:pt x="22095" y="-61"/>
                    <a:pt x="13902" y="2544"/>
                    <a:pt x="8403" y="8488"/>
                  </a:cubicBezTo>
                  <a:cubicBezTo>
                    <a:pt x="2792" y="14299"/>
                    <a:pt x="-392" y="22029"/>
                    <a:pt x="-503" y="30107"/>
                  </a:cubicBezTo>
                  <a:lnTo>
                    <a:pt x="-503" y="33001"/>
                  </a:lnTo>
                  <a:cubicBezTo>
                    <a:pt x="-414" y="41083"/>
                    <a:pt x="2774" y="48831"/>
                    <a:pt x="8403" y="54620"/>
                  </a:cubicBezTo>
                  <a:cubicBezTo>
                    <a:pt x="14323" y="60053"/>
                    <a:pt x="21975" y="63214"/>
                    <a:pt x="29999" y="63526"/>
                  </a:cubicBezTo>
                  <a:cubicBezTo>
                    <a:pt x="37903" y="63170"/>
                    <a:pt x="46119" y="60565"/>
                    <a:pt x="51618" y="54620"/>
                  </a:cubicBezTo>
                  <a:cubicBezTo>
                    <a:pt x="57222" y="48809"/>
                    <a:pt x="60404" y="41083"/>
                    <a:pt x="60524" y="3300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3C701528-5530-4F6E-8831-014FAEFDA971}"/>
                </a:ext>
              </a:extLst>
            </p:cNvPr>
            <p:cNvSpPr/>
            <p:nvPr/>
          </p:nvSpPr>
          <p:spPr>
            <a:xfrm>
              <a:off x="9247151" y="6559678"/>
              <a:ext cx="61026" cy="63943"/>
            </a:xfrm>
            <a:custGeom>
              <a:avLst/>
              <a:gdLst>
                <a:gd name="connsiteX0" fmla="*/ 60524 w 61026"/>
                <a:gd name="connsiteY0" fmla="*/ 33001 h 63943"/>
                <a:gd name="connsiteX1" fmla="*/ 60524 w 61026"/>
                <a:gd name="connsiteY1" fmla="*/ 30085 h 63943"/>
                <a:gd name="connsiteX2" fmla="*/ 51618 w 61026"/>
                <a:gd name="connsiteY2" fmla="*/ 8488 h 63943"/>
                <a:gd name="connsiteX3" fmla="*/ 29999 w 61026"/>
                <a:gd name="connsiteY3" fmla="*/ -418 h 63943"/>
                <a:gd name="connsiteX4" fmla="*/ 8403 w 61026"/>
                <a:gd name="connsiteY4" fmla="*/ 8488 h 63943"/>
                <a:gd name="connsiteX5" fmla="*/ -503 w 61026"/>
                <a:gd name="connsiteY5" fmla="*/ 30085 h 63943"/>
                <a:gd name="connsiteX6" fmla="*/ -503 w 61026"/>
                <a:gd name="connsiteY6" fmla="*/ 33001 h 63943"/>
                <a:gd name="connsiteX7" fmla="*/ 8403 w 61026"/>
                <a:gd name="connsiteY7" fmla="*/ 54620 h 63943"/>
                <a:gd name="connsiteX8" fmla="*/ 29999 w 61026"/>
                <a:gd name="connsiteY8" fmla="*/ 63526 h 63943"/>
                <a:gd name="connsiteX9" fmla="*/ 51618 w 61026"/>
                <a:gd name="connsiteY9" fmla="*/ 54620 h 63943"/>
                <a:gd name="connsiteX10" fmla="*/ 60524 w 61026"/>
                <a:gd name="connsiteY10" fmla="*/ 33001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3943">
                  <a:moveTo>
                    <a:pt x="60524" y="33001"/>
                  </a:moveTo>
                  <a:lnTo>
                    <a:pt x="60524" y="30085"/>
                  </a:lnTo>
                  <a:cubicBezTo>
                    <a:pt x="60430" y="22012"/>
                    <a:pt x="57242" y="14281"/>
                    <a:pt x="51618" y="8488"/>
                  </a:cubicBezTo>
                  <a:cubicBezTo>
                    <a:pt x="45691" y="3056"/>
                    <a:pt x="38032" y="-99"/>
                    <a:pt x="29999" y="-418"/>
                  </a:cubicBezTo>
                  <a:cubicBezTo>
                    <a:pt x="22095" y="-61"/>
                    <a:pt x="13902" y="2521"/>
                    <a:pt x="8403" y="8488"/>
                  </a:cubicBezTo>
                  <a:cubicBezTo>
                    <a:pt x="2797" y="14293"/>
                    <a:pt x="-390" y="22016"/>
                    <a:pt x="-503" y="30085"/>
                  </a:cubicBezTo>
                  <a:lnTo>
                    <a:pt x="-503" y="33001"/>
                  </a:lnTo>
                  <a:cubicBezTo>
                    <a:pt x="-414" y="41083"/>
                    <a:pt x="2774" y="48820"/>
                    <a:pt x="8403" y="54620"/>
                  </a:cubicBezTo>
                  <a:cubicBezTo>
                    <a:pt x="14332" y="60035"/>
                    <a:pt x="21977" y="63188"/>
                    <a:pt x="29999" y="63526"/>
                  </a:cubicBezTo>
                  <a:cubicBezTo>
                    <a:pt x="38092" y="63495"/>
                    <a:pt x="45852" y="60298"/>
                    <a:pt x="51618" y="54620"/>
                  </a:cubicBezTo>
                  <a:cubicBezTo>
                    <a:pt x="57222" y="48805"/>
                    <a:pt x="60404" y="41077"/>
                    <a:pt x="60524" y="33001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2078DDD-160A-490D-90EA-24A8E9679632}"/>
                </a:ext>
              </a:extLst>
            </p:cNvPr>
            <p:cNvSpPr/>
            <p:nvPr/>
          </p:nvSpPr>
          <p:spPr>
            <a:xfrm>
              <a:off x="9273244" y="6461723"/>
              <a:ext cx="61115" cy="59061"/>
            </a:xfrm>
            <a:custGeom>
              <a:avLst/>
              <a:gdLst>
                <a:gd name="connsiteX0" fmla="*/ 60613 w 61115"/>
                <a:gd name="connsiteY0" fmla="*/ 29097 h 59061"/>
                <a:gd name="connsiteX1" fmla="*/ -503 w 61115"/>
                <a:gd name="connsiteY1" fmla="*/ 29097 h 59061"/>
                <a:gd name="connsiteX2" fmla="*/ 60613 w 61115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1A4A5CD4-D98C-4D7B-BD13-60CF3E1F0CBA}"/>
                </a:ext>
              </a:extLst>
            </p:cNvPr>
            <p:cNvSpPr/>
            <p:nvPr/>
          </p:nvSpPr>
          <p:spPr>
            <a:xfrm>
              <a:off x="9302433" y="6373437"/>
              <a:ext cx="61026" cy="66837"/>
            </a:xfrm>
            <a:custGeom>
              <a:avLst/>
              <a:gdLst>
                <a:gd name="connsiteX0" fmla="*/ 60524 w 61026"/>
                <a:gd name="connsiteY0" fmla="*/ 35896 h 66837"/>
                <a:gd name="connsiteX1" fmla="*/ 60524 w 61026"/>
                <a:gd name="connsiteY1" fmla="*/ 30085 h 66837"/>
                <a:gd name="connsiteX2" fmla="*/ 51618 w 61026"/>
                <a:gd name="connsiteY2" fmla="*/ 8488 h 66837"/>
                <a:gd name="connsiteX3" fmla="*/ 30021 w 61026"/>
                <a:gd name="connsiteY3" fmla="*/ -418 h 66837"/>
                <a:gd name="connsiteX4" fmla="*/ 8403 w 61026"/>
                <a:gd name="connsiteY4" fmla="*/ 8488 h 66837"/>
                <a:gd name="connsiteX5" fmla="*/ -503 w 61026"/>
                <a:gd name="connsiteY5" fmla="*/ 30085 h 66837"/>
                <a:gd name="connsiteX6" fmla="*/ -503 w 61026"/>
                <a:gd name="connsiteY6" fmla="*/ 35896 h 66837"/>
                <a:gd name="connsiteX7" fmla="*/ 8403 w 61026"/>
                <a:gd name="connsiteY7" fmla="*/ 57514 h 66837"/>
                <a:gd name="connsiteX8" fmla="*/ 30021 w 61026"/>
                <a:gd name="connsiteY8" fmla="*/ 66420 h 66837"/>
                <a:gd name="connsiteX9" fmla="*/ 51618 w 61026"/>
                <a:gd name="connsiteY9" fmla="*/ 57514 h 66837"/>
                <a:gd name="connsiteX10" fmla="*/ 60524 w 61026"/>
                <a:gd name="connsiteY10" fmla="*/ 35896 h 66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26" h="66837">
                  <a:moveTo>
                    <a:pt x="60524" y="35896"/>
                  </a:moveTo>
                  <a:lnTo>
                    <a:pt x="60524" y="30085"/>
                  </a:lnTo>
                  <a:cubicBezTo>
                    <a:pt x="60439" y="22009"/>
                    <a:pt x="57251" y="14277"/>
                    <a:pt x="51618" y="8488"/>
                  </a:cubicBezTo>
                  <a:cubicBezTo>
                    <a:pt x="45698" y="3060"/>
                    <a:pt x="38046" y="-95"/>
                    <a:pt x="30021" y="-418"/>
                  </a:cubicBezTo>
                  <a:cubicBezTo>
                    <a:pt x="21924" y="-406"/>
                    <a:pt x="14158" y="2793"/>
                    <a:pt x="8403" y="8488"/>
                  </a:cubicBezTo>
                  <a:cubicBezTo>
                    <a:pt x="2797" y="14293"/>
                    <a:pt x="-387" y="22016"/>
                    <a:pt x="-503" y="30085"/>
                  </a:cubicBezTo>
                  <a:lnTo>
                    <a:pt x="-503" y="35896"/>
                  </a:lnTo>
                  <a:cubicBezTo>
                    <a:pt x="-414" y="43978"/>
                    <a:pt x="2774" y="51715"/>
                    <a:pt x="8403" y="57514"/>
                  </a:cubicBezTo>
                  <a:cubicBezTo>
                    <a:pt x="14330" y="62947"/>
                    <a:pt x="21988" y="66102"/>
                    <a:pt x="30021" y="66420"/>
                  </a:cubicBezTo>
                  <a:cubicBezTo>
                    <a:pt x="37903" y="66064"/>
                    <a:pt x="46119" y="63459"/>
                    <a:pt x="51618" y="57514"/>
                  </a:cubicBezTo>
                  <a:cubicBezTo>
                    <a:pt x="57222" y="51699"/>
                    <a:pt x="60403" y="43971"/>
                    <a:pt x="60524" y="35896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4E3896D-5181-456D-9301-35F949EA20CB}"/>
                </a:ext>
              </a:extLst>
            </p:cNvPr>
            <p:cNvSpPr/>
            <p:nvPr/>
          </p:nvSpPr>
          <p:spPr>
            <a:xfrm>
              <a:off x="9343088" y="629293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C41AD528-3DDE-41F4-A09E-B12CFCA7156A}"/>
                </a:ext>
              </a:extLst>
            </p:cNvPr>
            <p:cNvSpPr/>
            <p:nvPr/>
          </p:nvSpPr>
          <p:spPr>
            <a:xfrm>
              <a:off x="9383832" y="6217266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FBB0978-5D14-4BEC-9178-491F7B091C35}"/>
                </a:ext>
              </a:extLst>
            </p:cNvPr>
            <p:cNvSpPr/>
            <p:nvPr/>
          </p:nvSpPr>
          <p:spPr>
            <a:xfrm>
              <a:off x="9424687" y="6140567"/>
              <a:ext cx="63876" cy="64002"/>
            </a:xfrm>
            <a:custGeom>
              <a:avLst/>
              <a:gdLst>
                <a:gd name="connsiteX0" fmla="*/ 51551 w 63876"/>
                <a:gd name="connsiteY0" fmla="*/ 54648 h 64002"/>
                <a:gd name="connsiteX1" fmla="*/ 54468 w 63876"/>
                <a:gd name="connsiteY1" fmla="*/ 51731 h 64002"/>
                <a:gd name="connsiteX2" fmla="*/ 63374 w 63876"/>
                <a:gd name="connsiteY2" fmla="*/ 30135 h 64002"/>
                <a:gd name="connsiteX3" fmla="*/ 54468 w 63876"/>
                <a:gd name="connsiteY3" fmla="*/ 8516 h 64002"/>
                <a:gd name="connsiteX4" fmla="*/ 32849 w 63876"/>
                <a:gd name="connsiteY4" fmla="*/ -390 h 64002"/>
                <a:gd name="connsiteX5" fmla="*/ 11253 w 63876"/>
                <a:gd name="connsiteY5" fmla="*/ 8516 h 64002"/>
                <a:gd name="connsiteX6" fmla="*/ 8403 w 63876"/>
                <a:gd name="connsiteY6" fmla="*/ 11433 h 64002"/>
                <a:gd name="connsiteX7" fmla="*/ -503 w 63876"/>
                <a:gd name="connsiteY7" fmla="*/ 33052 h 64002"/>
                <a:gd name="connsiteX8" fmla="*/ 8403 w 63876"/>
                <a:gd name="connsiteY8" fmla="*/ 54648 h 64002"/>
                <a:gd name="connsiteX9" fmla="*/ 29999 w 63876"/>
                <a:gd name="connsiteY9" fmla="*/ 63554 h 64002"/>
                <a:gd name="connsiteX10" fmla="*/ 51618 w 63876"/>
                <a:gd name="connsiteY10" fmla="*/ 54648 h 6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876" h="64002">
                  <a:moveTo>
                    <a:pt x="51551" y="54648"/>
                  </a:moveTo>
                  <a:lnTo>
                    <a:pt x="54468" y="51731"/>
                  </a:lnTo>
                  <a:cubicBezTo>
                    <a:pt x="60087" y="45936"/>
                    <a:pt x="63273" y="38208"/>
                    <a:pt x="63374" y="30135"/>
                  </a:cubicBezTo>
                  <a:cubicBezTo>
                    <a:pt x="63322" y="22046"/>
                    <a:pt x="60130" y="14294"/>
                    <a:pt x="54468" y="8516"/>
                  </a:cubicBezTo>
                  <a:cubicBezTo>
                    <a:pt x="48635" y="3173"/>
                    <a:pt x="40998" y="-790"/>
                    <a:pt x="32849" y="-390"/>
                  </a:cubicBezTo>
                  <a:cubicBezTo>
                    <a:pt x="24785" y="-254"/>
                    <a:pt x="17068" y="2928"/>
                    <a:pt x="11253" y="8516"/>
                  </a:cubicBezTo>
                  <a:lnTo>
                    <a:pt x="8403" y="11433"/>
                  </a:lnTo>
                  <a:cubicBezTo>
                    <a:pt x="2774" y="17233"/>
                    <a:pt x="-414" y="24970"/>
                    <a:pt x="-503" y="33052"/>
                  </a:cubicBezTo>
                  <a:cubicBezTo>
                    <a:pt x="-445" y="41134"/>
                    <a:pt x="2748" y="48875"/>
                    <a:pt x="8403" y="54648"/>
                  </a:cubicBezTo>
                  <a:cubicBezTo>
                    <a:pt x="14214" y="59991"/>
                    <a:pt x="21761" y="63977"/>
                    <a:pt x="29999" y="63554"/>
                  </a:cubicBezTo>
                  <a:cubicBezTo>
                    <a:pt x="38075" y="63438"/>
                    <a:pt x="45805" y="60254"/>
                    <a:pt x="51618" y="54648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00EF07D-A893-4714-9A14-AD840B4D5051}"/>
                </a:ext>
              </a:extLst>
            </p:cNvPr>
            <p:cNvSpPr/>
            <p:nvPr/>
          </p:nvSpPr>
          <p:spPr>
            <a:xfrm>
              <a:off x="9482775" y="6068845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B436A5B-0D68-4ED8-A188-F719E53C7552}"/>
                </a:ext>
              </a:extLst>
            </p:cNvPr>
            <p:cNvSpPr/>
            <p:nvPr/>
          </p:nvSpPr>
          <p:spPr>
            <a:xfrm>
              <a:off x="9555535" y="5996085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0506BBC-4165-4C4E-AFAC-E5E42004410A}"/>
                </a:ext>
              </a:extLst>
            </p:cNvPr>
            <p:cNvSpPr/>
            <p:nvPr/>
          </p:nvSpPr>
          <p:spPr>
            <a:xfrm>
              <a:off x="9619612" y="593788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223D203A-9F68-4DDB-AFB7-A991E0245ABB}"/>
                </a:ext>
              </a:extLst>
            </p:cNvPr>
            <p:cNvSpPr/>
            <p:nvPr/>
          </p:nvSpPr>
          <p:spPr>
            <a:xfrm>
              <a:off x="9698139" y="587968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E733BC8-CDB0-4CE1-8AEB-4DD671CC109F}"/>
                </a:ext>
              </a:extLst>
            </p:cNvPr>
            <p:cNvSpPr/>
            <p:nvPr/>
          </p:nvSpPr>
          <p:spPr>
            <a:xfrm>
              <a:off x="9785438" y="5833115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E401320-AB29-4EBB-8D55-4983BD31C883}"/>
                </a:ext>
              </a:extLst>
            </p:cNvPr>
            <p:cNvSpPr/>
            <p:nvPr/>
          </p:nvSpPr>
          <p:spPr>
            <a:xfrm>
              <a:off x="9852365" y="5804010"/>
              <a:ext cx="61115" cy="59062"/>
            </a:xfrm>
            <a:custGeom>
              <a:avLst/>
              <a:gdLst>
                <a:gd name="connsiteX0" fmla="*/ 60613 w 61115"/>
                <a:gd name="connsiteY0" fmla="*/ 29097 h 59062"/>
                <a:gd name="connsiteX1" fmla="*/ -503 w 61115"/>
                <a:gd name="connsiteY1" fmla="*/ 29097 h 59062"/>
                <a:gd name="connsiteX2" fmla="*/ 60613 w 61115"/>
                <a:gd name="connsiteY2" fmla="*/ 29097 h 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2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7F8E52F-F313-4D61-BCC9-14E65028F08F}"/>
                </a:ext>
              </a:extLst>
            </p:cNvPr>
            <p:cNvSpPr/>
            <p:nvPr/>
          </p:nvSpPr>
          <p:spPr>
            <a:xfrm>
              <a:off x="9922208" y="5771999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2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C2CA129-816F-4699-BA9F-5DA1C72D71FF}"/>
                </a:ext>
              </a:extLst>
            </p:cNvPr>
            <p:cNvSpPr/>
            <p:nvPr/>
          </p:nvSpPr>
          <p:spPr>
            <a:xfrm>
              <a:off x="10003696" y="5740000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DC0C1C9-D7F2-4A70-A913-F75A0745BF0B}"/>
                </a:ext>
              </a:extLst>
            </p:cNvPr>
            <p:cNvSpPr/>
            <p:nvPr/>
          </p:nvSpPr>
          <p:spPr>
            <a:xfrm>
              <a:off x="10091017" y="5713794"/>
              <a:ext cx="61115" cy="59061"/>
            </a:xfrm>
            <a:custGeom>
              <a:avLst/>
              <a:gdLst>
                <a:gd name="connsiteX0" fmla="*/ 60613 w 61115"/>
                <a:gd name="connsiteY0" fmla="*/ 29097 h 59061"/>
                <a:gd name="connsiteX1" fmla="*/ -503 w 61115"/>
                <a:gd name="connsiteY1" fmla="*/ 29097 h 59061"/>
                <a:gd name="connsiteX2" fmla="*/ 60613 w 61115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3056187-5B3D-4218-B19B-8B5111326C4B}"/>
                </a:ext>
              </a:extLst>
            </p:cNvPr>
            <p:cNvSpPr/>
            <p:nvPr/>
          </p:nvSpPr>
          <p:spPr>
            <a:xfrm>
              <a:off x="10187060" y="5692435"/>
              <a:ext cx="63999" cy="63943"/>
            </a:xfrm>
            <a:custGeom>
              <a:avLst/>
              <a:gdLst>
                <a:gd name="connsiteX0" fmla="*/ 8431 w 63999"/>
                <a:gd name="connsiteY0" fmla="*/ 51703 h 63943"/>
                <a:gd name="connsiteX1" fmla="*/ 11347 w 63999"/>
                <a:gd name="connsiteY1" fmla="*/ 54620 h 63943"/>
                <a:gd name="connsiteX2" fmla="*/ 32966 w 63999"/>
                <a:gd name="connsiteY2" fmla="*/ 63526 h 63943"/>
                <a:gd name="connsiteX3" fmla="*/ 54562 w 63999"/>
                <a:gd name="connsiteY3" fmla="*/ 54620 h 63943"/>
                <a:gd name="connsiteX4" fmla="*/ 63468 w 63999"/>
                <a:gd name="connsiteY4" fmla="*/ 33001 h 63943"/>
                <a:gd name="connsiteX5" fmla="*/ 54562 w 63999"/>
                <a:gd name="connsiteY5" fmla="*/ 11405 h 63943"/>
                <a:gd name="connsiteX6" fmla="*/ 51646 w 63999"/>
                <a:gd name="connsiteY6" fmla="*/ 8488 h 63943"/>
                <a:gd name="connsiteX7" fmla="*/ 30049 w 63999"/>
                <a:gd name="connsiteY7" fmla="*/ -418 h 63943"/>
                <a:gd name="connsiteX8" fmla="*/ 8431 w 63999"/>
                <a:gd name="connsiteY8" fmla="*/ 8488 h 63943"/>
                <a:gd name="connsiteX9" fmla="*/ -475 w 63999"/>
                <a:gd name="connsiteY9" fmla="*/ 30085 h 63943"/>
                <a:gd name="connsiteX10" fmla="*/ 8431 w 63999"/>
                <a:gd name="connsiteY10" fmla="*/ 51703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99" h="63943">
                  <a:moveTo>
                    <a:pt x="8431" y="51703"/>
                  </a:moveTo>
                  <a:lnTo>
                    <a:pt x="11347" y="54620"/>
                  </a:lnTo>
                  <a:cubicBezTo>
                    <a:pt x="17136" y="60251"/>
                    <a:pt x="24884" y="63441"/>
                    <a:pt x="32966" y="63526"/>
                  </a:cubicBezTo>
                  <a:cubicBezTo>
                    <a:pt x="41048" y="63468"/>
                    <a:pt x="48796" y="60275"/>
                    <a:pt x="54562" y="54620"/>
                  </a:cubicBezTo>
                  <a:cubicBezTo>
                    <a:pt x="59906" y="48787"/>
                    <a:pt x="63869" y="41261"/>
                    <a:pt x="63468" y="33001"/>
                  </a:cubicBezTo>
                  <a:cubicBezTo>
                    <a:pt x="63357" y="24933"/>
                    <a:pt x="60173" y="17209"/>
                    <a:pt x="54562" y="11405"/>
                  </a:cubicBezTo>
                  <a:lnTo>
                    <a:pt x="51646" y="8488"/>
                  </a:lnTo>
                  <a:cubicBezTo>
                    <a:pt x="45857" y="2860"/>
                    <a:pt x="38131" y="-329"/>
                    <a:pt x="30049" y="-418"/>
                  </a:cubicBezTo>
                  <a:cubicBezTo>
                    <a:pt x="21967" y="-366"/>
                    <a:pt x="14219" y="2826"/>
                    <a:pt x="8431" y="8488"/>
                  </a:cubicBezTo>
                  <a:cubicBezTo>
                    <a:pt x="3087" y="14321"/>
                    <a:pt x="-876" y="21847"/>
                    <a:pt x="-475" y="30085"/>
                  </a:cubicBezTo>
                  <a:cubicBezTo>
                    <a:pt x="-342" y="38156"/>
                    <a:pt x="2842" y="45879"/>
                    <a:pt x="8431" y="5170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F7EB4F6-E58C-4A4F-AD54-FE98F29D57AC}"/>
                </a:ext>
              </a:extLst>
            </p:cNvPr>
            <p:cNvSpPr/>
            <p:nvPr/>
          </p:nvSpPr>
          <p:spPr>
            <a:xfrm>
              <a:off x="10274364" y="5681784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61B05-8892-482B-87FA-70AA1411C010}"/>
                </a:ext>
              </a:extLst>
            </p:cNvPr>
            <p:cNvSpPr/>
            <p:nvPr/>
          </p:nvSpPr>
          <p:spPr>
            <a:xfrm>
              <a:off x="10355964" y="5674911"/>
              <a:ext cx="61004" cy="63944"/>
            </a:xfrm>
            <a:custGeom>
              <a:avLst/>
              <a:gdLst>
                <a:gd name="connsiteX0" fmla="*/ 60502 w 61004"/>
                <a:gd name="connsiteY0" fmla="*/ 33069 h 63944"/>
                <a:gd name="connsiteX1" fmla="*/ 60502 w 61004"/>
                <a:gd name="connsiteY1" fmla="*/ 30153 h 63944"/>
                <a:gd name="connsiteX2" fmla="*/ 51596 w 61004"/>
                <a:gd name="connsiteY2" fmla="*/ 8556 h 63944"/>
                <a:gd name="connsiteX3" fmla="*/ 41777 w 61004"/>
                <a:gd name="connsiteY3" fmla="*/ 2233 h 63944"/>
                <a:gd name="connsiteX4" fmla="*/ 29999 w 61004"/>
                <a:gd name="connsiteY4" fmla="*/ -394 h 63944"/>
                <a:gd name="connsiteX5" fmla="*/ 8403 w 61004"/>
                <a:gd name="connsiteY5" fmla="*/ 8512 h 63944"/>
                <a:gd name="connsiteX6" fmla="*/ -503 w 61004"/>
                <a:gd name="connsiteY6" fmla="*/ 30108 h 63944"/>
                <a:gd name="connsiteX7" fmla="*/ -503 w 61004"/>
                <a:gd name="connsiteY7" fmla="*/ 33025 h 63944"/>
                <a:gd name="connsiteX8" fmla="*/ 8403 w 61004"/>
                <a:gd name="connsiteY8" fmla="*/ 54621 h 63944"/>
                <a:gd name="connsiteX9" fmla="*/ 29999 w 61004"/>
                <a:gd name="connsiteY9" fmla="*/ 63527 h 63944"/>
                <a:gd name="connsiteX10" fmla="*/ 51596 w 61004"/>
                <a:gd name="connsiteY10" fmla="*/ 54621 h 63944"/>
                <a:gd name="connsiteX11" fmla="*/ 60502 w 61004"/>
                <a:gd name="connsiteY11" fmla="*/ 33025 h 6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004" h="63944">
                  <a:moveTo>
                    <a:pt x="60502" y="33069"/>
                  </a:moveTo>
                  <a:lnTo>
                    <a:pt x="60502" y="30153"/>
                  </a:lnTo>
                  <a:cubicBezTo>
                    <a:pt x="60412" y="22080"/>
                    <a:pt x="57228" y="14347"/>
                    <a:pt x="51596" y="8556"/>
                  </a:cubicBezTo>
                  <a:cubicBezTo>
                    <a:pt x="48924" y="5628"/>
                    <a:pt x="45540" y="3449"/>
                    <a:pt x="41777" y="2233"/>
                  </a:cubicBezTo>
                  <a:cubicBezTo>
                    <a:pt x="38148" y="327"/>
                    <a:pt x="34096" y="-579"/>
                    <a:pt x="29999" y="-394"/>
                  </a:cubicBezTo>
                  <a:cubicBezTo>
                    <a:pt x="22095" y="-38"/>
                    <a:pt x="13902" y="2545"/>
                    <a:pt x="8403" y="8512"/>
                  </a:cubicBezTo>
                  <a:cubicBezTo>
                    <a:pt x="2792" y="14312"/>
                    <a:pt x="-392" y="22037"/>
                    <a:pt x="-503" y="30108"/>
                  </a:cubicBezTo>
                  <a:lnTo>
                    <a:pt x="-503" y="33025"/>
                  </a:lnTo>
                  <a:cubicBezTo>
                    <a:pt x="-414" y="41100"/>
                    <a:pt x="2770" y="48830"/>
                    <a:pt x="8403" y="54621"/>
                  </a:cubicBezTo>
                  <a:cubicBezTo>
                    <a:pt x="14325" y="60058"/>
                    <a:pt x="21962" y="63215"/>
                    <a:pt x="29999" y="63527"/>
                  </a:cubicBezTo>
                  <a:cubicBezTo>
                    <a:pt x="37903" y="63171"/>
                    <a:pt x="46096" y="60588"/>
                    <a:pt x="51596" y="54621"/>
                  </a:cubicBezTo>
                  <a:cubicBezTo>
                    <a:pt x="57206" y="48819"/>
                    <a:pt x="60390" y="41096"/>
                    <a:pt x="60502" y="3302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C41304A-53B8-4D30-9180-5F20389D1CAF}"/>
                </a:ext>
              </a:extLst>
            </p:cNvPr>
            <p:cNvSpPr/>
            <p:nvPr/>
          </p:nvSpPr>
          <p:spPr>
            <a:xfrm>
              <a:off x="10448962" y="5678884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CF09BDC-E206-4636-94E7-C9BBD7B11365}"/>
                </a:ext>
              </a:extLst>
            </p:cNvPr>
            <p:cNvSpPr/>
            <p:nvPr/>
          </p:nvSpPr>
          <p:spPr>
            <a:xfrm>
              <a:off x="10550822" y="5693428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CBACE56-A683-4057-A2C4-2F3D0D97E4BC}"/>
                </a:ext>
              </a:extLst>
            </p:cNvPr>
            <p:cNvSpPr/>
            <p:nvPr/>
          </p:nvSpPr>
          <p:spPr>
            <a:xfrm>
              <a:off x="10632310" y="5702164"/>
              <a:ext cx="61115" cy="59062"/>
            </a:xfrm>
            <a:custGeom>
              <a:avLst/>
              <a:gdLst>
                <a:gd name="connsiteX0" fmla="*/ 60613 w 61115"/>
                <a:gd name="connsiteY0" fmla="*/ 29105 h 59062"/>
                <a:gd name="connsiteX1" fmla="*/ -503 w 61115"/>
                <a:gd name="connsiteY1" fmla="*/ 29105 h 59062"/>
                <a:gd name="connsiteX2" fmla="*/ 60613 w 61115"/>
                <a:gd name="connsiteY2" fmla="*/ 29105 h 5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2">
                  <a:moveTo>
                    <a:pt x="60613" y="29105"/>
                  </a:moveTo>
                  <a:cubicBezTo>
                    <a:pt x="60613" y="-10236"/>
                    <a:pt x="-503" y="-10281"/>
                    <a:pt x="-503" y="29105"/>
                  </a:cubicBezTo>
                  <a:cubicBezTo>
                    <a:pt x="-503" y="68491"/>
                    <a:pt x="60613" y="68491"/>
                    <a:pt x="60613" y="29105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45BB449-6D29-4BC1-A110-5D11038A38D5}"/>
                </a:ext>
              </a:extLst>
            </p:cNvPr>
            <p:cNvSpPr/>
            <p:nvPr/>
          </p:nvSpPr>
          <p:spPr>
            <a:xfrm>
              <a:off x="10710881" y="5716711"/>
              <a:ext cx="61116" cy="59053"/>
            </a:xfrm>
            <a:custGeom>
              <a:avLst/>
              <a:gdLst>
                <a:gd name="connsiteX0" fmla="*/ 60613 w 61116"/>
                <a:gd name="connsiteY0" fmla="*/ 29097 h 59053"/>
                <a:gd name="connsiteX1" fmla="*/ -503 w 61116"/>
                <a:gd name="connsiteY1" fmla="*/ 29097 h 59053"/>
                <a:gd name="connsiteX2" fmla="*/ 60613 w 61116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E35DB6D-4202-479F-AC99-7167A5F97C36}"/>
                </a:ext>
              </a:extLst>
            </p:cNvPr>
            <p:cNvSpPr/>
            <p:nvPr/>
          </p:nvSpPr>
          <p:spPr>
            <a:xfrm>
              <a:off x="10812740" y="5737083"/>
              <a:ext cx="61116" cy="59053"/>
            </a:xfrm>
            <a:custGeom>
              <a:avLst/>
              <a:gdLst>
                <a:gd name="connsiteX0" fmla="*/ 60613 w 61116"/>
                <a:gd name="connsiteY0" fmla="*/ 29097 h 59053"/>
                <a:gd name="connsiteX1" fmla="*/ -503 w 61116"/>
                <a:gd name="connsiteY1" fmla="*/ 29097 h 59053"/>
                <a:gd name="connsiteX2" fmla="*/ 60613 w 61116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6E22BAB-088F-4AC0-AD3F-198AB12DD5D6}"/>
                </a:ext>
              </a:extLst>
            </p:cNvPr>
            <p:cNvSpPr/>
            <p:nvPr/>
          </p:nvSpPr>
          <p:spPr>
            <a:xfrm>
              <a:off x="10905873" y="577782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482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68C01C2-C7C4-4ECF-80A3-AADCB3BC379E}"/>
                </a:ext>
              </a:extLst>
            </p:cNvPr>
            <p:cNvSpPr/>
            <p:nvPr/>
          </p:nvSpPr>
          <p:spPr>
            <a:xfrm>
              <a:off x="10975733" y="5803022"/>
              <a:ext cx="63999" cy="63943"/>
            </a:xfrm>
            <a:custGeom>
              <a:avLst/>
              <a:gdLst>
                <a:gd name="connsiteX0" fmla="*/ 8431 w 63999"/>
                <a:gd name="connsiteY0" fmla="*/ 51703 h 63943"/>
                <a:gd name="connsiteX1" fmla="*/ 11347 w 63999"/>
                <a:gd name="connsiteY1" fmla="*/ 54620 h 63943"/>
                <a:gd name="connsiteX2" fmla="*/ 32944 w 63999"/>
                <a:gd name="connsiteY2" fmla="*/ 63526 h 63943"/>
                <a:gd name="connsiteX3" fmla="*/ 54562 w 63999"/>
                <a:gd name="connsiteY3" fmla="*/ 54620 h 63943"/>
                <a:gd name="connsiteX4" fmla="*/ 63468 w 63999"/>
                <a:gd name="connsiteY4" fmla="*/ 33001 h 63943"/>
                <a:gd name="connsiteX5" fmla="*/ 54562 w 63999"/>
                <a:gd name="connsiteY5" fmla="*/ 11405 h 63943"/>
                <a:gd name="connsiteX6" fmla="*/ 51646 w 63999"/>
                <a:gd name="connsiteY6" fmla="*/ 8488 h 63943"/>
                <a:gd name="connsiteX7" fmla="*/ 30027 w 63999"/>
                <a:gd name="connsiteY7" fmla="*/ -418 h 63943"/>
                <a:gd name="connsiteX8" fmla="*/ 8431 w 63999"/>
                <a:gd name="connsiteY8" fmla="*/ 8488 h 63943"/>
                <a:gd name="connsiteX9" fmla="*/ -475 w 63999"/>
                <a:gd name="connsiteY9" fmla="*/ 30107 h 63943"/>
                <a:gd name="connsiteX10" fmla="*/ 8431 w 63999"/>
                <a:gd name="connsiteY10" fmla="*/ 51703 h 6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99" h="63943">
                  <a:moveTo>
                    <a:pt x="8431" y="51703"/>
                  </a:moveTo>
                  <a:lnTo>
                    <a:pt x="11347" y="54620"/>
                  </a:lnTo>
                  <a:cubicBezTo>
                    <a:pt x="17136" y="60242"/>
                    <a:pt x="24862" y="63430"/>
                    <a:pt x="32944" y="63526"/>
                  </a:cubicBezTo>
                  <a:cubicBezTo>
                    <a:pt x="41026" y="63475"/>
                    <a:pt x="48774" y="60282"/>
                    <a:pt x="54562" y="54620"/>
                  </a:cubicBezTo>
                  <a:cubicBezTo>
                    <a:pt x="59906" y="48787"/>
                    <a:pt x="63869" y="41150"/>
                    <a:pt x="63468" y="33001"/>
                  </a:cubicBezTo>
                  <a:cubicBezTo>
                    <a:pt x="63335" y="24937"/>
                    <a:pt x="60151" y="17222"/>
                    <a:pt x="54562" y="11405"/>
                  </a:cubicBezTo>
                  <a:lnTo>
                    <a:pt x="51646" y="8488"/>
                  </a:lnTo>
                  <a:cubicBezTo>
                    <a:pt x="45857" y="2858"/>
                    <a:pt x="38109" y="-333"/>
                    <a:pt x="30027" y="-418"/>
                  </a:cubicBezTo>
                  <a:cubicBezTo>
                    <a:pt x="21945" y="-360"/>
                    <a:pt x="14197" y="2833"/>
                    <a:pt x="8431" y="8488"/>
                  </a:cubicBezTo>
                  <a:cubicBezTo>
                    <a:pt x="3087" y="14321"/>
                    <a:pt x="-876" y="21847"/>
                    <a:pt x="-475" y="30107"/>
                  </a:cubicBezTo>
                  <a:cubicBezTo>
                    <a:pt x="-364" y="38176"/>
                    <a:pt x="2820" y="45897"/>
                    <a:pt x="8431" y="5170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75261BB-C723-40D6-808F-22A3CB037FC0}"/>
                </a:ext>
              </a:extLst>
            </p:cNvPr>
            <p:cNvSpPr/>
            <p:nvPr/>
          </p:nvSpPr>
          <p:spPr>
            <a:xfrm>
              <a:off x="11063015" y="5865126"/>
              <a:ext cx="61116" cy="59061"/>
            </a:xfrm>
            <a:custGeom>
              <a:avLst/>
              <a:gdLst>
                <a:gd name="connsiteX0" fmla="*/ 60613 w 61116"/>
                <a:gd name="connsiteY0" fmla="*/ 29097 h 59061"/>
                <a:gd name="connsiteX1" fmla="*/ -503 w 61116"/>
                <a:gd name="connsiteY1" fmla="*/ 29097 h 59061"/>
                <a:gd name="connsiteX2" fmla="*/ 60613 w 61116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6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E617C46-0181-4E23-80AA-22D7CDAA2870}"/>
                </a:ext>
              </a:extLst>
            </p:cNvPr>
            <p:cNvSpPr/>
            <p:nvPr/>
          </p:nvSpPr>
          <p:spPr>
            <a:xfrm>
              <a:off x="11129964" y="5900059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B678CAD-5514-463F-9758-A0FD89B73B56}"/>
                </a:ext>
              </a:extLst>
            </p:cNvPr>
            <p:cNvSpPr/>
            <p:nvPr/>
          </p:nvSpPr>
          <p:spPr>
            <a:xfrm>
              <a:off x="11199808" y="596698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5D5C344-46B6-48F3-B302-A48304DCA1F5}"/>
                </a:ext>
              </a:extLst>
            </p:cNvPr>
            <p:cNvSpPr/>
            <p:nvPr/>
          </p:nvSpPr>
          <p:spPr>
            <a:xfrm>
              <a:off x="11263818" y="6039746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EBFDD9EE-0925-4323-BE91-8D67386C7768}"/>
                </a:ext>
              </a:extLst>
            </p:cNvPr>
            <p:cNvSpPr/>
            <p:nvPr/>
          </p:nvSpPr>
          <p:spPr>
            <a:xfrm>
              <a:off x="11319123" y="6118317"/>
              <a:ext cx="61115" cy="59061"/>
            </a:xfrm>
            <a:custGeom>
              <a:avLst/>
              <a:gdLst>
                <a:gd name="connsiteX0" fmla="*/ 60613 w 61115"/>
                <a:gd name="connsiteY0" fmla="*/ 29097 h 59061"/>
                <a:gd name="connsiteX1" fmla="*/ -503 w 61115"/>
                <a:gd name="connsiteY1" fmla="*/ 29097 h 59061"/>
                <a:gd name="connsiteX2" fmla="*/ 60613 w 61115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6AF04D0-16BF-4442-937C-9054452D09F1}"/>
                </a:ext>
              </a:extLst>
            </p:cNvPr>
            <p:cNvSpPr/>
            <p:nvPr/>
          </p:nvSpPr>
          <p:spPr>
            <a:xfrm>
              <a:off x="11354078" y="6175573"/>
              <a:ext cx="63921" cy="61026"/>
            </a:xfrm>
            <a:custGeom>
              <a:avLst/>
              <a:gdLst>
                <a:gd name="connsiteX0" fmla="*/ 30022 w 63921"/>
                <a:gd name="connsiteY0" fmla="*/ 60609 h 61026"/>
                <a:gd name="connsiteX1" fmla="*/ 32916 w 63921"/>
                <a:gd name="connsiteY1" fmla="*/ 60609 h 61026"/>
                <a:gd name="connsiteX2" fmla="*/ 54513 w 63921"/>
                <a:gd name="connsiteY2" fmla="*/ 51703 h 61026"/>
                <a:gd name="connsiteX3" fmla="*/ 63418 w 63921"/>
                <a:gd name="connsiteY3" fmla="*/ 30107 h 61026"/>
                <a:gd name="connsiteX4" fmla="*/ 54513 w 63921"/>
                <a:gd name="connsiteY4" fmla="*/ 8488 h 61026"/>
                <a:gd name="connsiteX5" fmla="*/ 32916 w 63921"/>
                <a:gd name="connsiteY5" fmla="*/ -418 h 61026"/>
                <a:gd name="connsiteX6" fmla="*/ 30022 w 63921"/>
                <a:gd name="connsiteY6" fmla="*/ -418 h 61026"/>
                <a:gd name="connsiteX7" fmla="*/ 8403 w 63921"/>
                <a:gd name="connsiteY7" fmla="*/ 8488 h 61026"/>
                <a:gd name="connsiteX8" fmla="*/ -503 w 63921"/>
                <a:gd name="connsiteY8" fmla="*/ 30107 h 61026"/>
                <a:gd name="connsiteX9" fmla="*/ 8403 w 63921"/>
                <a:gd name="connsiteY9" fmla="*/ 51703 h 61026"/>
                <a:gd name="connsiteX10" fmla="*/ 30022 w 63921"/>
                <a:gd name="connsiteY10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21" h="61026">
                  <a:moveTo>
                    <a:pt x="30022" y="60609"/>
                  </a:moveTo>
                  <a:lnTo>
                    <a:pt x="32916" y="60609"/>
                  </a:lnTo>
                  <a:cubicBezTo>
                    <a:pt x="40998" y="60520"/>
                    <a:pt x="48724" y="57332"/>
                    <a:pt x="54513" y="51703"/>
                  </a:cubicBezTo>
                  <a:cubicBezTo>
                    <a:pt x="59945" y="45783"/>
                    <a:pt x="63107" y="38131"/>
                    <a:pt x="63418" y="30107"/>
                  </a:cubicBezTo>
                  <a:cubicBezTo>
                    <a:pt x="63062" y="22203"/>
                    <a:pt x="60479" y="13987"/>
                    <a:pt x="54513" y="8488"/>
                  </a:cubicBezTo>
                  <a:cubicBezTo>
                    <a:pt x="48702" y="2882"/>
                    <a:pt x="40976" y="-302"/>
                    <a:pt x="32916" y="-418"/>
                  </a:cubicBezTo>
                  <a:lnTo>
                    <a:pt x="30022" y="-418"/>
                  </a:lnTo>
                  <a:cubicBezTo>
                    <a:pt x="21940" y="-329"/>
                    <a:pt x="14192" y="2860"/>
                    <a:pt x="8403" y="8488"/>
                  </a:cubicBezTo>
                  <a:cubicBezTo>
                    <a:pt x="2970" y="14419"/>
                    <a:pt x="-169" y="22076"/>
                    <a:pt x="-503" y="30107"/>
                  </a:cubicBezTo>
                  <a:cubicBezTo>
                    <a:pt x="-481" y="38196"/>
                    <a:pt x="2725" y="45952"/>
                    <a:pt x="8403" y="51703"/>
                  </a:cubicBezTo>
                  <a:cubicBezTo>
                    <a:pt x="14214" y="57307"/>
                    <a:pt x="21940" y="60489"/>
                    <a:pt x="30022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6F0EDB0-D5A3-4BE3-BFDB-42FA9D1BC44A}"/>
                </a:ext>
              </a:extLst>
            </p:cNvPr>
            <p:cNvSpPr/>
            <p:nvPr/>
          </p:nvSpPr>
          <p:spPr>
            <a:xfrm>
              <a:off x="11394844" y="6265766"/>
              <a:ext cx="63921" cy="61026"/>
            </a:xfrm>
            <a:custGeom>
              <a:avLst/>
              <a:gdLst>
                <a:gd name="connsiteX0" fmla="*/ 29999 w 63921"/>
                <a:gd name="connsiteY0" fmla="*/ 60609 h 61026"/>
                <a:gd name="connsiteX1" fmla="*/ 32916 w 63921"/>
                <a:gd name="connsiteY1" fmla="*/ 60609 h 61026"/>
                <a:gd name="connsiteX2" fmla="*/ 54512 w 63921"/>
                <a:gd name="connsiteY2" fmla="*/ 51703 h 61026"/>
                <a:gd name="connsiteX3" fmla="*/ 63418 w 63921"/>
                <a:gd name="connsiteY3" fmla="*/ 30107 h 61026"/>
                <a:gd name="connsiteX4" fmla="*/ 54512 w 63921"/>
                <a:gd name="connsiteY4" fmla="*/ 8488 h 61026"/>
                <a:gd name="connsiteX5" fmla="*/ 32916 w 63921"/>
                <a:gd name="connsiteY5" fmla="*/ -418 h 61026"/>
                <a:gd name="connsiteX6" fmla="*/ 29999 w 63921"/>
                <a:gd name="connsiteY6" fmla="*/ -418 h 61026"/>
                <a:gd name="connsiteX7" fmla="*/ 8403 w 63921"/>
                <a:gd name="connsiteY7" fmla="*/ 8488 h 61026"/>
                <a:gd name="connsiteX8" fmla="*/ -503 w 63921"/>
                <a:gd name="connsiteY8" fmla="*/ 30107 h 61026"/>
                <a:gd name="connsiteX9" fmla="*/ 8403 w 63921"/>
                <a:gd name="connsiteY9" fmla="*/ 51703 h 61026"/>
                <a:gd name="connsiteX10" fmla="*/ 29999 w 63921"/>
                <a:gd name="connsiteY10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21" h="61026">
                  <a:moveTo>
                    <a:pt x="29999" y="60609"/>
                  </a:moveTo>
                  <a:lnTo>
                    <a:pt x="32916" y="60609"/>
                  </a:lnTo>
                  <a:cubicBezTo>
                    <a:pt x="40998" y="60520"/>
                    <a:pt x="48724" y="57332"/>
                    <a:pt x="54512" y="51703"/>
                  </a:cubicBezTo>
                  <a:cubicBezTo>
                    <a:pt x="59945" y="45783"/>
                    <a:pt x="63106" y="38131"/>
                    <a:pt x="63418" y="30107"/>
                  </a:cubicBezTo>
                  <a:cubicBezTo>
                    <a:pt x="63062" y="22203"/>
                    <a:pt x="60479" y="14010"/>
                    <a:pt x="54512" y="8488"/>
                  </a:cubicBezTo>
                  <a:cubicBezTo>
                    <a:pt x="48701" y="2882"/>
                    <a:pt x="40976" y="-302"/>
                    <a:pt x="32916" y="-418"/>
                  </a:cubicBezTo>
                  <a:lnTo>
                    <a:pt x="29999" y="-418"/>
                  </a:lnTo>
                  <a:cubicBezTo>
                    <a:pt x="21917" y="-324"/>
                    <a:pt x="14191" y="2864"/>
                    <a:pt x="8403" y="8488"/>
                  </a:cubicBezTo>
                  <a:cubicBezTo>
                    <a:pt x="2970" y="14415"/>
                    <a:pt x="-191" y="22074"/>
                    <a:pt x="-503" y="30107"/>
                  </a:cubicBezTo>
                  <a:cubicBezTo>
                    <a:pt x="-147" y="37989"/>
                    <a:pt x="2458" y="46204"/>
                    <a:pt x="8403" y="51703"/>
                  </a:cubicBezTo>
                  <a:cubicBezTo>
                    <a:pt x="14214" y="57301"/>
                    <a:pt x="21939" y="60484"/>
                    <a:pt x="29999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370CBA-3B12-4F7F-9164-1FE6BEF57250}"/>
                </a:ext>
              </a:extLst>
            </p:cNvPr>
            <p:cNvSpPr/>
            <p:nvPr/>
          </p:nvSpPr>
          <p:spPr>
            <a:xfrm>
              <a:off x="11426927" y="6364731"/>
              <a:ext cx="63987" cy="61026"/>
            </a:xfrm>
            <a:custGeom>
              <a:avLst/>
              <a:gdLst>
                <a:gd name="connsiteX0" fmla="*/ 29999 w 63987"/>
                <a:gd name="connsiteY0" fmla="*/ 60609 h 61026"/>
                <a:gd name="connsiteX1" fmla="*/ 32916 w 63987"/>
                <a:gd name="connsiteY1" fmla="*/ 60609 h 61026"/>
                <a:gd name="connsiteX2" fmla="*/ 54512 w 63987"/>
                <a:gd name="connsiteY2" fmla="*/ 51704 h 61026"/>
                <a:gd name="connsiteX3" fmla="*/ 60835 w 63987"/>
                <a:gd name="connsiteY3" fmla="*/ 41885 h 61026"/>
                <a:gd name="connsiteX4" fmla="*/ 63463 w 63987"/>
                <a:gd name="connsiteY4" fmla="*/ 30107 h 61026"/>
                <a:gd name="connsiteX5" fmla="*/ 54557 w 63987"/>
                <a:gd name="connsiteY5" fmla="*/ 8488 h 61026"/>
                <a:gd name="connsiteX6" fmla="*/ 32960 w 63987"/>
                <a:gd name="connsiteY6" fmla="*/ -418 h 61026"/>
                <a:gd name="connsiteX7" fmla="*/ 29999 w 63987"/>
                <a:gd name="connsiteY7" fmla="*/ -418 h 61026"/>
                <a:gd name="connsiteX8" fmla="*/ 8403 w 63987"/>
                <a:gd name="connsiteY8" fmla="*/ 8488 h 61026"/>
                <a:gd name="connsiteX9" fmla="*/ -503 w 63987"/>
                <a:gd name="connsiteY9" fmla="*/ 30107 h 61026"/>
                <a:gd name="connsiteX10" fmla="*/ 8403 w 63987"/>
                <a:gd name="connsiteY10" fmla="*/ 51704 h 61026"/>
                <a:gd name="connsiteX11" fmla="*/ 29999 w 63987"/>
                <a:gd name="connsiteY11" fmla="*/ 60609 h 6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87" h="61026">
                  <a:moveTo>
                    <a:pt x="29999" y="60609"/>
                  </a:moveTo>
                  <a:lnTo>
                    <a:pt x="32916" y="60609"/>
                  </a:lnTo>
                  <a:cubicBezTo>
                    <a:pt x="40998" y="60520"/>
                    <a:pt x="48724" y="57332"/>
                    <a:pt x="54512" y="51704"/>
                  </a:cubicBezTo>
                  <a:cubicBezTo>
                    <a:pt x="57429" y="49036"/>
                    <a:pt x="59611" y="45652"/>
                    <a:pt x="60835" y="41885"/>
                  </a:cubicBezTo>
                  <a:cubicBezTo>
                    <a:pt x="62750" y="38263"/>
                    <a:pt x="63641" y="34197"/>
                    <a:pt x="63463" y="30107"/>
                  </a:cubicBezTo>
                  <a:cubicBezTo>
                    <a:pt x="63106" y="22203"/>
                    <a:pt x="60524" y="14010"/>
                    <a:pt x="54557" y="8488"/>
                  </a:cubicBezTo>
                  <a:cubicBezTo>
                    <a:pt x="48746" y="2882"/>
                    <a:pt x="41020" y="-302"/>
                    <a:pt x="32960" y="-418"/>
                  </a:cubicBezTo>
                  <a:lnTo>
                    <a:pt x="29999" y="-418"/>
                  </a:lnTo>
                  <a:cubicBezTo>
                    <a:pt x="21917" y="-324"/>
                    <a:pt x="14191" y="2864"/>
                    <a:pt x="8403" y="8488"/>
                  </a:cubicBezTo>
                  <a:cubicBezTo>
                    <a:pt x="2992" y="14428"/>
                    <a:pt x="-169" y="22081"/>
                    <a:pt x="-503" y="30107"/>
                  </a:cubicBezTo>
                  <a:cubicBezTo>
                    <a:pt x="-147" y="38011"/>
                    <a:pt x="2458" y="46204"/>
                    <a:pt x="8403" y="51704"/>
                  </a:cubicBezTo>
                  <a:cubicBezTo>
                    <a:pt x="14214" y="57312"/>
                    <a:pt x="21939" y="60496"/>
                    <a:pt x="29999" y="60609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2F96026-064E-4C1F-9402-A95C610921C5}"/>
                </a:ext>
              </a:extLst>
            </p:cNvPr>
            <p:cNvSpPr/>
            <p:nvPr/>
          </p:nvSpPr>
          <p:spPr>
            <a:xfrm>
              <a:off x="11447165" y="6458807"/>
              <a:ext cx="61115" cy="59061"/>
            </a:xfrm>
            <a:custGeom>
              <a:avLst/>
              <a:gdLst>
                <a:gd name="connsiteX0" fmla="*/ 60613 w 61115"/>
                <a:gd name="connsiteY0" fmla="*/ 29097 h 59061"/>
                <a:gd name="connsiteX1" fmla="*/ -503 w 61115"/>
                <a:gd name="connsiteY1" fmla="*/ 29097 h 59061"/>
                <a:gd name="connsiteX2" fmla="*/ 60613 w 61115"/>
                <a:gd name="connsiteY2" fmla="*/ 29097 h 5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61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2"/>
                    <a:pt x="60613" y="68505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FA3B4D2-63F2-4C2A-8A37-2C34A3EF7519}"/>
                </a:ext>
              </a:extLst>
            </p:cNvPr>
            <p:cNvSpPr/>
            <p:nvPr/>
          </p:nvSpPr>
          <p:spPr>
            <a:xfrm>
              <a:off x="11467560" y="6569400"/>
              <a:ext cx="61115" cy="59078"/>
            </a:xfrm>
            <a:custGeom>
              <a:avLst/>
              <a:gdLst>
                <a:gd name="connsiteX0" fmla="*/ 60613 w 61115"/>
                <a:gd name="connsiteY0" fmla="*/ 29113 h 59078"/>
                <a:gd name="connsiteX1" fmla="*/ -503 w 61115"/>
                <a:gd name="connsiteY1" fmla="*/ 29113 h 59078"/>
                <a:gd name="connsiteX2" fmla="*/ 60613 w 61115"/>
                <a:gd name="connsiteY2" fmla="*/ 29113 h 5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78">
                  <a:moveTo>
                    <a:pt x="60613" y="29113"/>
                  </a:moveTo>
                  <a:cubicBezTo>
                    <a:pt x="60613" y="-10228"/>
                    <a:pt x="-503" y="-10295"/>
                    <a:pt x="-503" y="29113"/>
                  </a:cubicBezTo>
                  <a:cubicBezTo>
                    <a:pt x="-503" y="68521"/>
                    <a:pt x="60613" y="68499"/>
                    <a:pt x="60613" y="29113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EE89451D-F938-4AF3-9ED0-AB81BC4894E5}"/>
                </a:ext>
              </a:extLst>
            </p:cNvPr>
            <p:cNvSpPr/>
            <p:nvPr/>
          </p:nvSpPr>
          <p:spPr>
            <a:xfrm>
              <a:off x="11467560" y="6677087"/>
              <a:ext cx="61115" cy="59053"/>
            </a:xfrm>
            <a:custGeom>
              <a:avLst/>
              <a:gdLst>
                <a:gd name="connsiteX0" fmla="*/ 60613 w 61115"/>
                <a:gd name="connsiteY0" fmla="*/ 29097 h 59053"/>
                <a:gd name="connsiteX1" fmla="*/ -503 w 61115"/>
                <a:gd name="connsiteY1" fmla="*/ 29097 h 59053"/>
                <a:gd name="connsiteX2" fmla="*/ 60613 w 61115"/>
                <a:gd name="connsiteY2" fmla="*/ 29097 h 5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15" h="59053">
                  <a:moveTo>
                    <a:pt x="60613" y="29097"/>
                  </a:move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68483"/>
                    <a:pt x="60613" y="68483"/>
                    <a:pt x="60613" y="2909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BE9E029-5485-435E-9F66-6937F1D9DA5C}"/>
                </a:ext>
              </a:extLst>
            </p:cNvPr>
            <p:cNvSpPr/>
            <p:nvPr/>
          </p:nvSpPr>
          <p:spPr>
            <a:xfrm>
              <a:off x="11464704" y="6766245"/>
              <a:ext cx="64015" cy="63990"/>
            </a:xfrm>
            <a:custGeom>
              <a:avLst/>
              <a:gdLst>
                <a:gd name="connsiteX0" fmla="*/ 54562 w 64015"/>
                <a:gd name="connsiteY0" fmla="*/ 11452 h 63990"/>
                <a:gd name="connsiteX1" fmla="*/ 51646 w 64015"/>
                <a:gd name="connsiteY1" fmla="*/ 8535 h 63990"/>
                <a:gd name="connsiteX2" fmla="*/ 8453 w 64015"/>
                <a:gd name="connsiteY2" fmla="*/ 8513 h 63990"/>
                <a:gd name="connsiteX3" fmla="*/ 8431 w 64015"/>
                <a:gd name="connsiteY3" fmla="*/ 8535 h 63990"/>
                <a:gd name="connsiteX4" fmla="*/ -475 w 64015"/>
                <a:gd name="connsiteY4" fmla="*/ 30154 h 63990"/>
                <a:gd name="connsiteX5" fmla="*/ 8431 w 64015"/>
                <a:gd name="connsiteY5" fmla="*/ 51751 h 63990"/>
                <a:gd name="connsiteX6" fmla="*/ 11347 w 64015"/>
                <a:gd name="connsiteY6" fmla="*/ 54667 h 63990"/>
                <a:gd name="connsiteX7" fmla="*/ 32966 w 64015"/>
                <a:gd name="connsiteY7" fmla="*/ 63573 h 63990"/>
                <a:gd name="connsiteX8" fmla="*/ 63513 w 64015"/>
                <a:gd name="connsiteY8" fmla="*/ 33026 h 63990"/>
                <a:gd name="connsiteX9" fmla="*/ 54607 w 64015"/>
                <a:gd name="connsiteY9" fmla="*/ 11407 h 6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015" h="63990">
                  <a:moveTo>
                    <a:pt x="54562" y="11452"/>
                  </a:moveTo>
                  <a:lnTo>
                    <a:pt x="51646" y="8535"/>
                  </a:lnTo>
                  <a:cubicBezTo>
                    <a:pt x="39712" y="-3398"/>
                    <a:pt x="20387" y="-3398"/>
                    <a:pt x="8453" y="8513"/>
                  </a:cubicBezTo>
                  <a:cubicBezTo>
                    <a:pt x="8431" y="8535"/>
                    <a:pt x="8431" y="8535"/>
                    <a:pt x="8431" y="8535"/>
                  </a:cubicBezTo>
                  <a:cubicBezTo>
                    <a:pt x="3087" y="14369"/>
                    <a:pt x="-876" y="21894"/>
                    <a:pt x="-475" y="30154"/>
                  </a:cubicBezTo>
                  <a:cubicBezTo>
                    <a:pt x="-342" y="38214"/>
                    <a:pt x="2842" y="45940"/>
                    <a:pt x="8431" y="51751"/>
                  </a:cubicBezTo>
                  <a:lnTo>
                    <a:pt x="11347" y="54667"/>
                  </a:lnTo>
                  <a:cubicBezTo>
                    <a:pt x="17136" y="60300"/>
                    <a:pt x="24884" y="63484"/>
                    <a:pt x="32966" y="63573"/>
                  </a:cubicBezTo>
                  <a:cubicBezTo>
                    <a:pt x="49842" y="63551"/>
                    <a:pt x="63491" y="49903"/>
                    <a:pt x="63513" y="33026"/>
                  </a:cubicBezTo>
                  <a:cubicBezTo>
                    <a:pt x="63401" y="24944"/>
                    <a:pt x="60218" y="17219"/>
                    <a:pt x="54607" y="11407"/>
                  </a:cubicBezTo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8978162-A00C-4636-9102-93BAB33DB61F}"/>
                </a:ext>
              </a:extLst>
            </p:cNvPr>
            <p:cNvSpPr/>
            <p:nvPr/>
          </p:nvSpPr>
          <p:spPr>
            <a:xfrm>
              <a:off x="9185946" y="6828418"/>
              <a:ext cx="61115" cy="30493"/>
            </a:xfrm>
            <a:custGeom>
              <a:avLst/>
              <a:gdLst>
                <a:gd name="connsiteX0" fmla="*/ 60501 w 61115"/>
                <a:gd name="connsiteY0" fmla="*/ 30076 h 30493"/>
                <a:gd name="connsiteX1" fmla="*/ 60613 w 61115"/>
                <a:gd name="connsiteY1" fmla="*/ 29097 h 30493"/>
                <a:gd name="connsiteX2" fmla="*/ -503 w 61115"/>
                <a:gd name="connsiteY2" fmla="*/ 29097 h 30493"/>
                <a:gd name="connsiteX3" fmla="*/ -503 w 61115"/>
                <a:gd name="connsiteY3" fmla="*/ 30076 h 3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15" h="30493">
                  <a:moveTo>
                    <a:pt x="60501" y="30076"/>
                  </a:moveTo>
                  <a:cubicBezTo>
                    <a:pt x="60501" y="29742"/>
                    <a:pt x="60613" y="29453"/>
                    <a:pt x="60613" y="29097"/>
                  </a:cubicBezTo>
                  <a:cubicBezTo>
                    <a:pt x="60613" y="-10222"/>
                    <a:pt x="-503" y="-10289"/>
                    <a:pt x="-503" y="29097"/>
                  </a:cubicBezTo>
                  <a:cubicBezTo>
                    <a:pt x="-503" y="29453"/>
                    <a:pt x="-503" y="29742"/>
                    <a:pt x="-503" y="30076"/>
                  </a:cubicBezTo>
                  <a:close/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57CB255-F31B-4508-B913-ADE416A6001E}"/>
                </a:ext>
              </a:extLst>
            </p:cNvPr>
            <p:cNvSpPr/>
            <p:nvPr/>
          </p:nvSpPr>
          <p:spPr>
            <a:xfrm>
              <a:off x="9015467" y="6833464"/>
              <a:ext cx="65190" cy="25448"/>
            </a:xfrm>
            <a:custGeom>
              <a:avLst/>
              <a:gdLst>
                <a:gd name="connsiteX0" fmla="*/ 64687 w 65190"/>
                <a:gd name="connsiteY0" fmla="*/ 25031 h 25448"/>
                <a:gd name="connsiteX1" fmla="*/ 61169 w 65190"/>
                <a:gd name="connsiteY1" fmla="*/ 14723 h 25448"/>
                <a:gd name="connsiteX2" fmla="*/ 42913 w 65190"/>
                <a:gd name="connsiteY2" fmla="*/ 674 h 25448"/>
                <a:gd name="connsiteX3" fmla="*/ 34786 w 65190"/>
                <a:gd name="connsiteY3" fmla="*/ -417 h 25448"/>
                <a:gd name="connsiteX4" fmla="*/ 19357 w 65190"/>
                <a:gd name="connsiteY4" fmla="*/ 3768 h 25448"/>
                <a:gd name="connsiteX5" fmla="*/ 13546 w 65190"/>
                <a:gd name="connsiteY5" fmla="*/ 6685 h 25448"/>
                <a:gd name="connsiteX6" fmla="*/ -503 w 65190"/>
                <a:gd name="connsiteY6" fmla="*/ 24942 h 2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190" h="25448">
                  <a:moveTo>
                    <a:pt x="64687" y="25031"/>
                  </a:moveTo>
                  <a:cubicBezTo>
                    <a:pt x="64362" y="21357"/>
                    <a:pt x="63155" y="17817"/>
                    <a:pt x="61169" y="14723"/>
                  </a:cubicBezTo>
                  <a:cubicBezTo>
                    <a:pt x="56961" y="8199"/>
                    <a:pt x="50705" y="2455"/>
                    <a:pt x="42913" y="674"/>
                  </a:cubicBezTo>
                  <a:lnTo>
                    <a:pt x="34786" y="-417"/>
                  </a:lnTo>
                  <a:cubicBezTo>
                    <a:pt x="29360" y="-439"/>
                    <a:pt x="24032" y="1008"/>
                    <a:pt x="19357" y="3768"/>
                  </a:cubicBezTo>
                  <a:lnTo>
                    <a:pt x="13546" y="6685"/>
                  </a:lnTo>
                  <a:cubicBezTo>
                    <a:pt x="6891" y="10960"/>
                    <a:pt x="1924" y="17416"/>
                    <a:pt x="-503" y="24942"/>
                  </a:cubicBezTo>
                  <a:close/>
                </a:path>
              </a:pathLst>
            </a:custGeom>
            <a:solidFill>
              <a:srgbClr val="FFFFFF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B109300-3E04-4613-81DB-19442CB595F2}"/>
                </a:ext>
              </a:extLst>
            </p:cNvPr>
            <p:cNvSpPr/>
            <p:nvPr/>
          </p:nvSpPr>
          <p:spPr>
            <a:xfrm>
              <a:off x="9353263" y="5844851"/>
              <a:ext cx="2016244" cy="1014061"/>
            </a:xfrm>
            <a:custGeom>
              <a:avLst/>
              <a:gdLst>
                <a:gd name="connsiteX0" fmla="*/ 1709160 w 2016244"/>
                <a:gd name="connsiteY0" fmla="*/ 149428 h 1014061"/>
                <a:gd name="connsiteX1" fmla="*/ 1061844 w 2016244"/>
                <a:gd name="connsiteY1" fmla="*/ 4308 h 1014061"/>
                <a:gd name="connsiteX2" fmla="*/ 144995 w 2016244"/>
                <a:gd name="connsiteY2" fmla="*/ 495996 h 1014061"/>
                <a:gd name="connsiteX3" fmla="*/ -503 w 2016244"/>
                <a:gd name="connsiteY3" fmla="*/ 1013643 h 1014061"/>
                <a:gd name="connsiteX4" fmla="*/ 25947 w 2016244"/>
                <a:gd name="connsiteY4" fmla="*/ 1013643 h 1014061"/>
                <a:gd name="connsiteX5" fmla="*/ 168439 w 2016244"/>
                <a:gd name="connsiteY5" fmla="*/ 507885 h 1014061"/>
                <a:gd name="connsiteX6" fmla="*/ 1064048 w 2016244"/>
                <a:gd name="connsiteY6" fmla="*/ 30424 h 1014061"/>
                <a:gd name="connsiteX7" fmla="*/ 1694933 w 2016244"/>
                <a:gd name="connsiteY7" fmla="*/ 171358 h 1014061"/>
                <a:gd name="connsiteX8" fmla="*/ 1907158 w 2016244"/>
                <a:gd name="connsiteY8" fmla="*/ 476225 h 1014061"/>
                <a:gd name="connsiteX9" fmla="*/ 1982857 w 2016244"/>
                <a:gd name="connsiteY9" fmla="*/ 881638 h 1014061"/>
                <a:gd name="connsiteX10" fmla="*/ 1989536 w 2016244"/>
                <a:gd name="connsiteY10" fmla="*/ 1013643 h 1014061"/>
                <a:gd name="connsiteX11" fmla="*/ 2015741 w 2016244"/>
                <a:gd name="connsiteY11" fmla="*/ 1013643 h 1014061"/>
                <a:gd name="connsiteX12" fmla="*/ 2008884 w 2016244"/>
                <a:gd name="connsiteY12" fmla="*/ 879545 h 1014061"/>
                <a:gd name="connsiteX13" fmla="*/ 1709160 w 2016244"/>
                <a:gd name="connsiteY13" fmla="*/ 149428 h 101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16244" h="1014061">
                  <a:moveTo>
                    <a:pt x="1709160" y="149428"/>
                  </a:moveTo>
                  <a:cubicBezTo>
                    <a:pt x="1526347" y="29890"/>
                    <a:pt x="1320668" y="-16242"/>
                    <a:pt x="1061844" y="4308"/>
                  </a:cubicBezTo>
                  <a:cubicBezTo>
                    <a:pt x="763657" y="27997"/>
                    <a:pt x="344150" y="104698"/>
                    <a:pt x="144995" y="495996"/>
                  </a:cubicBezTo>
                  <a:cubicBezTo>
                    <a:pt x="63040" y="657012"/>
                    <a:pt x="21517" y="839847"/>
                    <a:pt x="-503" y="1013643"/>
                  </a:cubicBezTo>
                  <a:lnTo>
                    <a:pt x="25947" y="1013643"/>
                  </a:lnTo>
                  <a:cubicBezTo>
                    <a:pt x="47766" y="843209"/>
                    <a:pt x="88555" y="664604"/>
                    <a:pt x="168439" y="507885"/>
                  </a:cubicBezTo>
                  <a:cubicBezTo>
                    <a:pt x="361650" y="128299"/>
                    <a:pt x="772117" y="53691"/>
                    <a:pt x="1064048" y="30424"/>
                  </a:cubicBezTo>
                  <a:cubicBezTo>
                    <a:pt x="1316750" y="10386"/>
                    <a:pt x="1517241" y="55138"/>
                    <a:pt x="1694933" y="171358"/>
                  </a:cubicBezTo>
                  <a:cubicBezTo>
                    <a:pt x="1786729" y="231472"/>
                    <a:pt x="1858131" y="333888"/>
                    <a:pt x="1907158" y="476225"/>
                  </a:cubicBezTo>
                  <a:cubicBezTo>
                    <a:pt x="1945230" y="586701"/>
                    <a:pt x="1970010" y="719330"/>
                    <a:pt x="1982857" y="881638"/>
                  </a:cubicBezTo>
                  <a:cubicBezTo>
                    <a:pt x="1985684" y="917016"/>
                    <a:pt x="1987888" y="962146"/>
                    <a:pt x="1989536" y="1013643"/>
                  </a:cubicBezTo>
                  <a:lnTo>
                    <a:pt x="2015741" y="1013643"/>
                  </a:lnTo>
                  <a:cubicBezTo>
                    <a:pt x="2013982" y="961322"/>
                    <a:pt x="2011734" y="915480"/>
                    <a:pt x="2008884" y="879545"/>
                  </a:cubicBezTo>
                  <a:cubicBezTo>
                    <a:pt x="1978716" y="500404"/>
                    <a:pt x="1880641" y="261596"/>
                    <a:pt x="1709160" y="149428"/>
                  </a:cubicBezTo>
                  <a:close/>
                </a:path>
              </a:pathLst>
            </a:custGeom>
            <a:solidFill>
              <a:srgbClr val="F26722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FF2A0D6F-FD82-43BF-95FB-4EC72606FF25}"/>
                </a:ext>
              </a:extLst>
            </p:cNvPr>
            <p:cNvSpPr/>
            <p:nvPr/>
          </p:nvSpPr>
          <p:spPr>
            <a:xfrm>
              <a:off x="9287360" y="5776827"/>
              <a:ext cx="2143351" cy="1082085"/>
            </a:xfrm>
            <a:custGeom>
              <a:avLst/>
              <a:gdLst>
                <a:gd name="connsiteX0" fmla="*/ 1831436 w 2143351"/>
                <a:gd name="connsiteY0" fmla="*/ 186883 h 1082085"/>
                <a:gd name="connsiteX1" fmla="*/ 1432524 w 2143351"/>
                <a:gd name="connsiteY1" fmla="*/ 28806 h 1082085"/>
                <a:gd name="connsiteX2" fmla="*/ 644920 w 2143351"/>
                <a:gd name="connsiteY2" fmla="*/ 105395 h 1082085"/>
                <a:gd name="connsiteX3" fmla="*/ 131057 w 2143351"/>
                <a:gd name="connsiteY3" fmla="*/ 582077 h 1082085"/>
                <a:gd name="connsiteX4" fmla="*/ -503 w 2143351"/>
                <a:gd name="connsiteY4" fmla="*/ 1081668 h 1082085"/>
                <a:gd name="connsiteX5" fmla="*/ 25858 w 2143351"/>
                <a:gd name="connsiteY5" fmla="*/ 1081668 h 1082085"/>
                <a:gd name="connsiteX6" fmla="*/ 154992 w 2143351"/>
                <a:gd name="connsiteY6" fmla="*/ 592786 h 1082085"/>
                <a:gd name="connsiteX7" fmla="*/ 655808 w 2143351"/>
                <a:gd name="connsiteY7" fmla="*/ 129330 h 1082085"/>
                <a:gd name="connsiteX8" fmla="*/ 1427470 w 2143351"/>
                <a:gd name="connsiteY8" fmla="*/ 54588 h 1082085"/>
                <a:gd name="connsiteX9" fmla="*/ 1815384 w 2143351"/>
                <a:gd name="connsiteY9" fmla="*/ 207589 h 1082085"/>
                <a:gd name="connsiteX10" fmla="*/ 2061495 w 2143351"/>
                <a:gd name="connsiteY10" fmla="*/ 635556 h 1082085"/>
                <a:gd name="connsiteX11" fmla="*/ 2116554 w 2143351"/>
                <a:gd name="connsiteY11" fmla="*/ 1081668 h 1082085"/>
                <a:gd name="connsiteX12" fmla="*/ 2142849 w 2143351"/>
                <a:gd name="connsiteY12" fmla="*/ 1081668 h 1082085"/>
                <a:gd name="connsiteX13" fmla="*/ 2087188 w 2143351"/>
                <a:gd name="connsiteY13" fmla="*/ 629478 h 1082085"/>
                <a:gd name="connsiteX14" fmla="*/ 1831436 w 2143351"/>
                <a:gd name="connsiteY14" fmla="*/ 186883 h 108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43351" h="1082085">
                  <a:moveTo>
                    <a:pt x="1831436" y="186883"/>
                  </a:moveTo>
                  <a:cubicBezTo>
                    <a:pt x="1710585" y="93061"/>
                    <a:pt x="1562037" y="54365"/>
                    <a:pt x="1432524" y="28806"/>
                  </a:cubicBezTo>
                  <a:cubicBezTo>
                    <a:pt x="1144868" y="-27835"/>
                    <a:pt x="879877" y="-2053"/>
                    <a:pt x="644920" y="105395"/>
                  </a:cubicBezTo>
                  <a:cubicBezTo>
                    <a:pt x="411656" y="212175"/>
                    <a:pt x="244317" y="329131"/>
                    <a:pt x="131057" y="582077"/>
                  </a:cubicBezTo>
                  <a:cubicBezTo>
                    <a:pt x="65756" y="727909"/>
                    <a:pt x="24901" y="914685"/>
                    <a:pt x="-503" y="1081668"/>
                  </a:cubicBezTo>
                  <a:lnTo>
                    <a:pt x="25858" y="1081668"/>
                  </a:lnTo>
                  <a:cubicBezTo>
                    <a:pt x="50950" y="917780"/>
                    <a:pt x="91115" y="735345"/>
                    <a:pt x="154992" y="592786"/>
                  </a:cubicBezTo>
                  <a:cubicBezTo>
                    <a:pt x="264867" y="347321"/>
                    <a:pt x="428087" y="233393"/>
                    <a:pt x="655808" y="129330"/>
                  </a:cubicBezTo>
                  <a:cubicBezTo>
                    <a:pt x="888916" y="22705"/>
                    <a:pt x="1141328" y="-1719"/>
                    <a:pt x="1427470" y="54588"/>
                  </a:cubicBezTo>
                  <a:cubicBezTo>
                    <a:pt x="1553910" y="79479"/>
                    <a:pt x="1698852" y="117106"/>
                    <a:pt x="1815384" y="207589"/>
                  </a:cubicBezTo>
                  <a:cubicBezTo>
                    <a:pt x="1934342" y="299942"/>
                    <a:pt x="2014851" y="439918"/>
                    <a:pt x="2061495" y="635556"/>
                  </a:cubicBezTo>
                  <a:cubicBezTo>
                    <a:pt x="2087811" y="745876"/>
                    <a:pt x="2105177" y="907004"/>
                    <a:pt x="2116554" y="1081668"/>
                  </a:cubicBezTo>
                  <a:lnTo>
                    <a:pt x="2142849" y="1081668"/>
                  </a:lnTo>
                  <a:cubicBezTo>
                    <a:pt x="2131360" y="904866"/>
                    <a:pt x="2113771" y="741445"/>
                    <a:pt x="2087188" y="629478"/>
                  </a:cubicBezTo>
                  <a:cubicBezTo>
                    <a:pt x="2038896" y="427806"/>
                    <a:pt x="1955316" y="283043"/>
                    <a:pt x="1831436" y="186883"/>
                  </a:cubicBezTo>
                  <a:close/>
                </a:path>
              </a:pathLst>
            </a:custGeom>
            <a:solidFill>
              <a:srgbClr val="F26722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892298C4-A3CC-4A8E-BF6C-4AC0DA84883F}"/>
                </a:ext>
              </a:extLst>
            </p:cNvPr>
            <p:cNvSpPr/>
            <p:nvPr/>
          </p:nvSpPr>
          <p:spPr>
            <a:xfrm>
              <a:off x="8898534" y="5419398"/>
              <a:ext cx="2938659" cy="1439514"/>
            </a:xfrm>
            <a:custGeom>
              <a:avLst/>
              <a:gdLst>
                <a:gd name="connsiteX0" fmla="*/ 25836 w 2938659"/>
                <a:gd name="connsiteY0" fmla="*/ 1439097 h 1439514"/>
                <a:gd name="connsiteX1" fmla="*/ 158109 w 2938659"/>
                <a:gd name="connsiteY1" fmla="*/ 907378 h 1439514"/>
                <a:gd name="connsiteX2" fmla="*/ 783561 w 2938659"/>
                <a:gd name="connsiteY2" fmla="*/ 153104 h 1439514"/>
                <a:gd name="connsiteX3" fmla="*/ 1681530 w 2938659"/>
                <a:gd name="connsiteY3" fmla="*/ 33210 h 1439514"/>
                <a:gd name="connsiteX4" fmla="*/ 2207638 w 2938659"/>
                <a:gd name="connsiteY4" fmla="*/ 137563 h 1439514"/>
                <a:gd name="connsiteX5" fmla="*/ 2620822 w 2938659"/>
                <a:gd name="connsiteY5" fmla="*/ 396031 h 1439514"/>
                <a:gd name="connsiteX6" fmla="*/ 2911951 w 2938659"/>
                <a:gd name="connsiteY6" fmla="*/ 1439097 h 1439514"/>
                <a:gd name="connsiteX7" fmla="*/ 2938156 w 2938659"/>
                <a:gd name="connsiteY7" fmla="*/ 1439097 h 1439514"/>
                <a:gd name="connsiteX8" fmla="*/ 2640726 w 2938659"/>
                <a:gd name="connsiteY8" fmla="*/ 379021 h 1439514"/>
                <a:gd name="connsiteX9" fmla="*/ 1683155 w 2938659"/>
                <a:gd name="connsiteY9" fmla="*/ 7071 h 1439514"/>
                <a:gd name="connsiteX10" fmla="*/ 773253 w 2938659"/>
                <a:gd name="connsiteY10" fmla="*/ 129014 h 1439514"/>
                <a:gd name="connsiteX11" fmla="*/ 133796 w 2938659"/>
                <a:gd name="connsiteY11" fmla="*/ 897893 h 1439514"/>
                <a:gd name="connsiteX12" fmla="*/ -503 w 2938659"/>
                <a:gd name="connsiteY12" fmla="*/ 1439097 h 143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8659" h="1439514">
                  <a:moveTo>
                    <a:pt x="25836" y="1439097"/>
                  </a:moveTo>
                  <a:cubicBezTo>
                    <a:pt x="52241" y="1268707"/>
                    <a:pt x="93675" y="1073315"/>
                    <a:pt x="158109" y="907378"/>
                  </a:cubicBezTo>
                  <a:cubicBezTo>
                    <a:pt x="302026" y="536698"/>
                    <a:pt x="529925" y="261710"/>
                    <a:pt x="783561" y="153104"/>
                  </a:cubicBezTo>
                  <a:cubicBezTo>
                    <a:pt x="998413" y="61018"/>
                    <a:pt x="1233302" y="5402"/>
                    <a:pt x="1681530" y="33210"/>
                  </a:cubicBezTo>
                  <a:cubicBezTo>
                    <a:pt x="1863497" y="44498"/>
                    <a:pt x="2050340" y="81568"/>
                    <a:pt x="2207638" y="137563"/>
                  </a:cubicBezTo>
                  <a:cubicBezTo>
                    <a:pt x="2388604" y="202019"/>
                    <a:pt x="2531475" y="291388"/>
                    <a:pt x="2620822" y="396031"/>
                  </a:cubicBezTo>
                  <a:cubicBezTo>
                    <a:pt x="2794150" y="599038"/>
                    <a:pt x="2886124" y="925279"/>
                    <a:pt x="2911951" y="1439097"/>
                  </a:cubicBezTo>
                  <a:lnTo>
                    <a:pt x="2938156" y="1439097"/>
                  </a:lnTo>
                  <a:cubicBezTo>
                    <a:pt x="2912040" y="918265"/>
                    <a:pt x="2818107" y="586770"/>
                    <a:pt x="2640726" y="379021"/>
                  </a:cubicBezTo>
                  <a:cubicBezTo>
                    <a:pt x="2432954" y="135693"/>
                    <a:pt x="2009841" y="27243"/>
                    <a:pt x="1683155" y="7071"/>
                  </a:cubicBezTo>
                  <a:cubicBezTo>
                    <a:pt x="1290054" y="-17419"/>
                    <a:pt x="1034926" y="16868"/>
                    <a:pt x="773253" y="129014"/>
                  </a:cubicBezTo>
                  <a:cubicBezTo>
                    <a:pt x="513249" y="240447"/>
                    <a:pt x="280140" y="520690"/>
                    <a:pt x="133796" y="897893"/>
                  </a:cubicBezTo>
                  <a:cubicBezTo>
                    <a:pt x="68138" y="1067103"/>
                    <a:pt x="26125" y="1266169"/>
                    <a:pt x="-503" y="1439097"/>
                  </a:cubicBezTo>
                  <a:close/>
                </a:path>
              </a:pathLst>
            </a:custGeom>
            <a:solidFill>
              <a:srgbClr val="F26722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94F24CE-07BA-4A43-823A-6FC4F67F329A}"/>
                </a:ext>
              </a:extLst>
            </p:cNvPr>
            <p:cNvSpPr/>
            <p:nvPr/>
          </p:nvSpPr>
          <p:spPr>
            <a:xfrm>
              <a:off x="8956444" y="5465046"/>
              <a:ext cx="2816650" cy="1393866"/>
            </a:xfrm>
            <a:custGeom>
              <a:avLst/>
              <a:gdLst>
                <a:gd name="connsiteX0" fmla="*/ 2377137 w 2816650"/>
                <a:gd name="connsiteY0" fmla="*/ 234941 h 1393866"/>
                <a:gd name="connsiteX1" fmla="*/ 1533316 w 2816650"/>
                <a:gd name="connsiteY1" fmla="*/ 4304 h 1393866"/>
                <a:gd name="connsiteX2" fmla="*/ 1520736 w 2816650"/>
                <a:gd name="connsiteY2" fmla="*/ 3302 h 1393866"/>
                <a:gd name="connsiteX3" fmla="*/ 701160 w 2816650"/>
                <a:gd name="connsiteY3" fmla="*/ 161246 h 1393866"/>
                <a:gd name="connsiteX4" fmla="*/ 384761 w 2816650"/>
                <a:gd name="connsiteY4" fmla="*/ 427106 h 1393866"/>
                <a:gd name="connsiteX5" fmla="*/ 134152 w 2816650"/>
                <a:gd name="connsiteY5" fmla="*/ 870925 h 1393866"/>
                <a:gd name="connsiteX6" fmla="*/ -503 w 2816650"/>
                <a:gd name="connsiteY6" fmla="*/ 1393449 h 1393866"/>
                <a:gd name="connsiteX7" fmla="*/ 25858 w 2816650"/>
                <a:gd name="connsiteY7" fmla="*/ 1393449 h 1393866"/>
                <a:gd name="connsiteX8" fmla="*/ 157997 w 2816650"/>
                <a:gd name="connsiteY8" fmla="*/ 881723 h 1393866"/>
                <a:gd name="connsiteX9" fmla="*/ 405355 w 2816650"/>
                <a:gd name="connsiteY9" fmla="*/ 443270 h 1393866"/>
                <a:gd name="connsiteX10" fmla="*/ 713896 w 2816650"/>
                <a:gd name="connsiteY10" fmla="*/ 184134 h 1393866"/>
                <a:gd name="connsiteX11" fmla="*/ 1518621 w 2816650"/>
                <a:gd name="connsiteY11" fmla="*/ 29418 h 1393866"/>
                <a:gd name="connsiteX12" fmla="*/ 1531245 w 2816650"/>
                <a:gd name="connsiteY12" fmla="*/ 30398 h 1393866"/>
                <a:gd name="connsiteX13" fmla="*/ 2362621 w 2816650"/>
                <a:gd name="connsiteY13" fmla="*/ 256738 h 1393866"/>
                <a:gd name="connsiteX14" fmla="*/ 2688528 w 2816650"/>
                <a:gd name="connsiteY14" fmla="*/ 707081 h 1393866"/>
                <a:gd name="connsiteX15" fmla="*/ 2789920 w 2816650"/>
                <a:gd name="connsiteY15" fmla="*/ 1393449 h 1393866"/>
                <a:gd name="connsiteX16" fmla="*/ 2816147 w 2816650"/>
                <a:gd name="connsiteY16" fmla="*/ 1393449 h 1393866"/>
                <a:gd name="connsiteX17" fmla="*/ 2713330 w 2816650"/>
                <a:gd name="connsiteY17" fmla="*/ 698420 h 1393866"/>
                <a:gd name="connsiteX18" fmla="*/ 2377137 w 2816650"/>
                <a:gd name="connsiteY18" fmla="*/ 234941 h 139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16650" h="1393866">
                  <a:moveTo>
                    <a:pt x="2377137" y="234941"/>
                  </a:moveTo>
                  <a:cubicBezTo>
                    <a:pt x="2097251" y="48299"/>
                    <a:pt x="1672780" y="15169"/>
                    <a:pt x="1533316" y="4304"/>
                  </a:cubicBezTo>
                  <a:lnTo>
                    <a:pt x="1520736" y="3302"/>
                  </a:lnTo>
                  <a:cubicBezTo>
                    <a:pt x="1258016" y="-17626"/>
                    <a:pt x="898022" y="51750"/>
                    <a:pt x="701160" y="161246"/>
                  </a:cubicBezTo>
                  <a:cubicBezTo>
                    <a:pt x="568887" y="234719"/>
                    <a:pt x="471302" y="316808"/>
                    <a:pt x="384761" y="427106"/>
                  </a:cubicBezTo>
                  <a:cubicBezTo>
                    <a:pt x="302605" y="531748"/>
                    <a:pt x="227663" y="664511"/>
                    <a:pt x="134152" y="870925"/>
                  </a:cubicBezTo>
                  <a:cubicBezTo>
                    <a:pt x="60680" y="1033210"/>
                    <a:pt x="20849" y="1224707"/>
                    <a:pt x="-503" y="1393449"/>
                  </a:cubicBezTo>
                  <a:lnTo>
                    <a:pt x="25858" y="1393449"/>
                  </a:lnTo>
                  <a:cubicBezTo>
                    <a:pt x="47009" y="1227690"/>
                    <a:pt x="86128" y="1040357"/>
                    <a:pt x="157997" y="881723"/>
                  </a:cubicBezTo>
                  <a:cubicBezTo>
                    <a:pt x="250617" y="677335"/>
                    <a:pt x="324580" y="546198"/>
                    <a:pt x="405355" y="443270"/>
                  </a:cubicBezTo>
                  <a:cubicBezTo>
                    <a:pt x="489648" y="335844"/>
                    <a:pt x="584807" y="255937"/>
                    <a:pt x="713896" y="184134"/>
                  </a:cubicBezTo>
                  <a:cubicBezTo>
                    <a:pt x="906861" y="76797"/>
                    <a:pt x="1260354" y="8824"/>
                    <a:pt x="1518621" y="29418"/>
                  </a:cubicBezTo>
                  <a:lnTo>
                    <a:pt x="1531245" y="30398"/>
                  </a:lnTo>
                  <a:cubicBezTo>
                    <a:pt x="1669062" y="41152"/>
                    <a:pt x="2088412" y="73881"/>
                    <a:pt x="2362621" y="256738"/>
                  </a:cubicBezTo>
                  <a:cubicBezTo>
                    <a:pt x="2508253" y="353878"/>
                    <a:pt x="2617905" y="505387"/>
                    <a:pt x="2688528" y="707081"/>
                  </a:cubicBezTo>
                  <a:cubicBezTo>
                    <a:pt x="2752716" y="890272"/>
                    <a:pt x="2786647" y="1121021"/>
                    <a:pt x="2789920" y="1393449"/>
                  </a:cubicBezTo>
                  <a:lnTo>
                    <a:pt x="2816147" y="1393449"/>
                  </a:lnTo>
                  <a:cubicBezTo>
                    <a:pt x="2812919" y="1118038"/>
                    <a:pt x="2778454" y="884462"/>
                    <a:pt x="2713330" y="698420"/>
                  </a:cubicBezTo>
                  <a:cubicBezTo>
                    <a:pt x="2640748" y="491250"/>
                    <a:pt x="2527623" y="335309"/>
                    <a:pt x="2377137" y="234941"/>
                  </a:cubicBezTo>
                  <a:close/>
                </a:path>
              </a:pathLst>
            </a:custGeom>
            <a:solidFill>
              <a:srgbClr val="F26722"/>
            </a:solidFill>
            <a:ln w="22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eaLnBrk="0" latinLnBrk="0"/>
              <a:endParaRPr lang="en-AU" dirty="0"/>
            </a:p>
          </p:txBody>
        </p:sp>
      </p:grpSp>
      <p:sp>
        <p:nvSpPr>
          <p:cNvPr id="99" name="Title 1">
            <a:extLst>
              <a:ext uri="{FF2B5EF4-FFF2-40B4-BE49-F238E27FC236}">
                <a16:creationId xmlns:a16="http://schemas.microsoft.com/office/drawing/2014/main" id="{90540096-8BAB-4FED-A342-B931CA6A07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 eaLnBrk="0" latinLnBrk="0"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1D75D410-0DF7-45FF-A777-C5C94AA5E3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 eaLnBrk="0" latinLnBrk="0">
              <a:defRPr sz="2400" b="0">
                <a:latin typeface="Public Sans (NSW)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201893033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DC011EA-2A3D-4549-BFA2-B7A78719E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888" y="2380343"/>
            <a:ext cx="5392737" cy="3934729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D871039-2A13-4132-82E5-24E897E623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0" y="2380343"/>
            <a:ext cx="5648325" cy="393473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7C023-B22F-48BD-887B-ABDC0F439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D8CD3F-049A-4376-853C-7374714B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4254E2CB-5620-46D6-8560-2C94B58EC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A96BCBA-86F0-4207-8EFF-45BDE3EC8F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(NSW)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96146060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201536-2569-4E6A-8D0A-F61F3207D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6AD5D6-4C25-43E4-ADFF-6685FD3B16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7537" y="2387600"/>
            <a:ext cx="5256000" cy="344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D3B7668-672F-4A3E-96CF-77BABE0AA5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07101" y="219075"/>
            <a:ext cx="6184900" cy="6410325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7C023-B22F-48BD-887B-ABDC0F439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C2BF9656-CDA1-4F6C-B4CE-DFFBBE879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538" y="536575"/>
            <a:ext cx="525599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Headline goes here</a:t>
            </a:r>
            <a:endParaRPr lang="en-AU"/>
          </a:p>
        </p:txBody>
      </p:sp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D3FEFBCF-0721-480B-84D9-767AE0A33F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538" y="1151615"/>
            <a:ext cx="525599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(NSW)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6286CEFA-C768-4301-84FF-C2E9B4F76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759" b="44155"/>
          <a:stretch/>
        </p:blipFill>
        <p:spPr>
          <a:xfrm>
            <a:off x="1" y="6024369"/>
            <a:ext cx="1401454" cy="83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9877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2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6">
            <a:extLst>
              <a:ext uri="{FF2B5EF4-FFF2-40B4-BE49-F238E27FC236}">
                <a16:creationId xmlns:a16="http://schemas.microsoft.com/office/drawing/2014/main" id="{D01F0757-A3A0-487A-8805-FDB4E176DA64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369888" y="1870075"/>
            <a:ext cx="11450638" cy="3895725"/>
          </a:xfrm>
        </p:spPr>
        <p:txBody>
          <a:bodyPr lIns="180000" tIns="180000"/>
          <a:lstStyle>
            <a:lvl1pPr>
              <a:defRPr/>
            </a:lvl1pPr>
          </a:lstStyle>
          <a:p>
            <a:r>
              <a:rPr lang="en-AU" dirty="0"/>
              <a:t>Click icon to insert 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AD4657-1EE8-4997-9910-0EB1074FF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1BA4C9B-B8F3-4699-AD17-00E9F65834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(NSW)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31915611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8AAD41C-7810-45E5-84B3-426E25FFAB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209800"/>
            <a:ext cx="4102100" cy="172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Chart Placeholder 9">
            <a:extLst>
              <a:ext uri="{FF2B5EF4-FFF2-40B4-BE49-F238E27FC236}">
                <a16:creationId xmlns:a16="http://schemas.microsoft.com/office/drawing/2014/main" id="{282152E8-49B7-45E4-AFE4-8810335CD019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369887" y="4095750"/>
            <a:ext cx="4102100" cy="2212975"/>
          </a:xfrm>
          <a:solidFill>
            <a:schemeClr val="bg2"/>
          </a:solidFill>
        </p:spPr>
        <p:txBody>
          <a:bodyPr lIns="180000" tIns="180000"/>
          <a:lstStyle>
            <a:lvl1pPr>
              <a:defRPr sz="1600"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7" name="Chart Placeholder 11">
            <a:extLst>
              <a:ext uri="{FF2B5EF4-FFF2-40B4-BE49-F238E27FC236}">
                <a16:creationId xmlns:a16="http://schemas.microsoft.com/office/drawing/2014/main" id="{62AA4717-416F-4218-87FE-2130778695E3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978699" y="2209800"/>
            <a:ext cx="3240000" cy="4098925"/>
          </a:xfrm>
          <a:solidFill>
            <a:schemeClr val="bg2"/>
          </a:solidFill>
        </p:spPr>
        <p:txBody>
          <a:bodyPr lIns="180000" tIns="180000"/>
          <a:lstStyle>
            <a:lvl1pPr>
              <a:defRPr sz="1600"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8" name="Chart Placeholder 13">
            <a:extLst>
              <a:ext uri="{FF2B5EF4-FFF2-40B4-BE49-F238E27FC236}">
                <a16:creationId xmlns:a16="http://schemas.microsoft.com/office/drawing/2014/main" id="{C01544E8-6B66-43DB-A472-44826B5893B8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8575974" y="2208325"/>
            <a:ext cx="3240000" cy="4100400"/>
          </a:xfrm>
          <a:solidFill>
            <a:schemeClr val="bg2"/>
          </a:solidFill>
        </p:spPr>
        <p:txBody>
          <a:bodyPr lIns="180000" tIns="180000"/>
          <a:lstStyle>
            <a:lvl1pPr>
              <a:defRPr sz="1600"/>
            </a:lvl1pPr>
          </a:lstStyle>
          <a:p>
            <a:r>
              <a:rPr lang="en-US" dirty="0"/>
              <a:t>Click icon to insert chart</a:t>
            </a:r>
            <a:endParaRPr lang="en-AU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1152DE9-0486-43C1-A512-E19B79BBE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629A5D0-40A4-47AB-AC22-6EBFA1F6EB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(NSW)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183668720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59058AD-7E8E-4068-BD36-787D1C15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19073"/>
            <a:ext cx="12192000" cy="5299900"/>
            <a:chOff x="0" y="219073"/>
            <a:chExt cx="12192000" cy="52999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86458-5C7B-4718-A5CE-D16BA0806A12}"/>
                </a:ext>
              </a:extLst>
            </p:cNvPr>
            <p:cNvSpPr/>
            <p:nvPr userDrawn="1"/>
          </p:nvSpPr>
          <p:spPr>
            <a:xfrm>
              <a:off x="0" y="219073"/>
              <a:ext cx="12192000" cy="40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latinLnBrk="0"/>
              <a:endParaRPr lang="en-AU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0B14A4-35E7-48FA-98BE-AD4CBD763445}"/>
                </a:ext>
              </a:extLst>
            </p:cNvPr>
            <p:cNvSpPr/>
            <p:nvPr userDrawn="1"/>
          </p:nvSpPr>
          <p:spPr>
            <a:xfrm>
              <a:off x="0" y="4287073"/>
              <a:ext cx="12192000" cy="1231900"/>
            </a:xfrm>
            <a:prstGeom prst="rect">
              <a:avLst/>
            </a:prstGeom>
            <a:solidFill>
              <a:srgbClr val="FDE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latinLnBrk="0"/>
              <a:endParaRPr lang="en-AU" dirty="0"/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 eaLnBrk="0" latinLnBrk="0">
              <a:defRPr sz="48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21F89D-D2B7-4489-8C39-FDE105CC6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79848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DA4B71-04AC-4574-8D9F-E6AA7770F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5927" y="4482081"/>
            <a:ext cx="3304598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39C0937-D915-49A3-8215-56D7BC88B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2955131" cy="307777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b="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F1B39545-3F28-4332-908C-95CAA8EE7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4032250" cy="461665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Name Surname, Division </a:t>
            </a:r>
          </a:p>
          <a:p>
            <a:pPr lvl="0"/>
            <a:r>
              <a:rPr lang="en-US"/>
              <a:t>January 2022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5927" y="4654550"/>
            <a:ext cx="3305175" cy="230832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E6EB7D6-D6BA-40D4-B07D-8B8E6ED42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89003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DDF10C4-629B-4D19-A576-64D3CDFF78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400300"/>
            <a:ext cx="3517901" cy="35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able Placeholder 9">
            <a:extLst>
              <a:ext uri="{FF2B5EF4-FFF2-40B4-BE49-F238E27FC236}">
                <a16:creationId xmlns:a16="http://schemas.microsoft.com/office/drawing/2014/main" id="{FECBD5E1-CF2F-4531-B20F-C3F923281715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4330700" y="2400300"/>
            <a:ext cx="7505700" cy="3528000"/>
          </a:xfrm>
        </p:spPr>
        <p:txBody>
          <a:bodyPr lIns="180000" tIns="180000"/>
          <a:lstStyle>
            <a:lvl1pPr>
              <a:defRPr/>
            </a:lvl1pPr>
          </a:lstStyle>
          <a:p>
            <a:r>
              <a:rPr lang="en-AU" dirty="0"/>
              <a:t>Click icon to insert 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E4F4BE-6C1A-4F67-9E0E-09E17741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CAF8753-7EF1-4B95-A7A6-C5C4B83850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(NSW)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195312699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B92522B-256F-4851-991E-BEA3879C8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400300"/>
            <a:ext cx="3098801" cy="3895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Chart Placeholder 9">
            <a:extLst>
              <a:ext uri="{FF2B5EF4-FFF2-40B4-BE49-F238E27FC236}">
                <a16:creationId xmlns:a16="http://schemas.microsoft.com/office/drawing/2014/main" id="{186BF4EA-0B24-4D34-A7C4-F1B6D562A228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051300" y="2400300"/>
            <a:ext cx="2412000" cy="3888000"/>
          </a:xfrm>
          <a:solidFill>
            <a:schemeClr val="bg2"/>
          </a:solidFill>
        </p:spPr>
        <p:txBody>
          <a:bodyPr lIns="72000" tIns="72000"/>
          <a:lstStyle>
            <a:lvl1pPr>
              <a:defRPr sz="1600"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F66716EB-C306-4F2B-86D2-C5FEC42C23E3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731000" y="2400300"/>
            <a:ext cx="2412000" cy="3888000"/>
          </a:xfrm>
          <a:solidFill>
            <a:schemeClr val="bg2"/>
          </a:solidFill>
        </p:spPr>
        <p:txBody>
          <a:bodyPr lIns="72000" tIns="72000"/>
          <a:lstStyle>
            <a:lvl1pPr>
              <a:defRPr sz="1600"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13" name="Chart Placeholder 13">
            <a:extLst>
              <a:ext uri="{FF2B5EF4-FFF2-40B4-BE49-F238E27FC236}">
                <a16:creationId xmlns:a16="http://schemas.microsoft.com/office/drawing/2014/main" id="{EC69E65F-6BAE-4A75-A27B-7ED52E57310B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9410700" y="2400300"/>
            <a:ext cx="2412000" cy="3887788"/>
          </a:xfrm>
          <a:solidFill>
            <a:schemeClr val="bg2"/>
          </a:solidFill>
        </p:spPr>
        <p:txBody>
          <a:bodyPr lIns="72000" tIns="72000"/>
          <a:lstStyle>
            <a:lvl1pPr>
              <a:defRPr sz="1600"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28500FE-040F-425E-9E96-7B2660F72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30719D7-CEF6-43D0-88C0-5C4E4D0A52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(NSW)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410079307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1CC77D9-FC69-4E5D-8753-43F0EAA4E5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400300"/>
            <a:ext cx="3340101" cy="38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Chart Placeholder 9">
            <a:extLst>
              <a:ext uri="{FF2B5EF4-FFF2-40B4-BE49-F238E27FC236}">
                <a16:creationId xmlns:a16="http://schemas.microsoft.com/office/drawing/2014/main" id="{5F65D875-58D1-447F-AB6C-4281803029A3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127500" y="2400300"/>
            <a:ext cx="7708900" cy="3852000"/>
          </a:xfrm>
          <a:solidFill>
            <a:schemeClr val="bg2"/>
          </a:solidFill>
        </p:spPr>
        <p:txBody>
          <a:bodyPr lIns="72000" tIns="72000"/>
          <a:lstStyle>
            <a:lvl1pPr>
              <a:defRPr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B1155A-98C4-4082-89E9-4FFF94CA2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B1B37F8-579C-4557-B75C-F905B41682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(NSW)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420762733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A9CE298-A1B8-4352-A064-954246D198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400300"/>
            <a:ext cx="3340101" cy="38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9122704-43A6-4325-AE19-183B19C73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0700" y="5327650"/>
            <a:ext cx="7505700" cy="91195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400" b="0"/>
            </a:lvl1pPr>
          </a:lstStyle>
          <a:p>
            <a:pPr lvl="0"/>
            <a:r>
              <a:rPr lang="en-US"/>
              <a:t>Insert commentary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2F2F50-FF9B-44CF-BFA4-5CF1EFD2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F31AD8F-A882-498F-ABBC-5538055ACD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(NSW)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76062376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A5FB98-248F-4E6E-B821-523A19D1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1866225"/>
            <a:ext cx="11452224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A9CE298-A1B8-4352-A064-954246D198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87" y="2400300"/>
            <a:ext cx="3340101" cy="38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Chart Placeholder 9">
            <a:extLst>
              <a:ext uri="{FF2B5EF4-FFF2-40B4-BE49-F238E27FC236}">
                <a16:creationId xmlns:a16="http://schemas.microsoft.com/office/drawing/2014/main" id="{A68B1ABB-1349-4E5C-9CCC-46DB8378887A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127500" y="2387600"/>
            <a:ext cx="7708900" cy="3852000"/>
          </a:xfrm>
          <a:solidFill>
            <a:schemeClr val="bg2"/>
          </a:solidFill>
        </p:spPr>
        <p:txBody>
          <a:bodyPr lIns="72000" tIns="72000"/>
          <a:lstStyle>
            <a:lvl1pPr>
              <a:defRPr/>
            </a:lvl1pPr>
          </a:lstStyle>
          <a:p>
            <a:r>
              <a:rPr lang="en-AU" dirty="0"/>
              <a:t>Click icon to insert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E85BC1-3D2D-473B-9C0A-FBBEB0977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1D0552E-76A4-4680-85C6-DA37EC0A8F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>
              <a:defRPr sz="2400" b="0">
                <a:latin typeface="Public Sans (NSW)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346355481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BC543-59EA-452E-8B14-87FD831F2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latinLnBrk="0">
              <a:defRPr/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AD477D-AC0E-452C-8130-1EACAF840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</p:spPr>
        <p:txBody>
          <a:bodyPr wrap="square"/>
          <a:lstStyle>
            <a:lvl1pPr eaLnBrk="0" latinLnBrk="0"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7CE1BA2-4B6F-413E-89DF-950AC44C7B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887" y="1151615"/>
            <a:ext cx="11450637" cy="369332"/>
          </a:xfrm>
        </p:spPr>
        <p:txBody>
          <a:bodyPr wrap="square">
            <a:spAutoFit/>
          </a:bodyPr>
          <a:lstStyle>
            <a:lvl1pPr eaLnBrk="0" latinLnBrk="0">
              <a:defRPr sz="2400" b="0">
                <a:latin typeface="Public Sans (NSW) SemiBold" pitchFamily="2" charset="0"/>
              </a:defRPr>
            </a:lvl1pPr>
          </a:lstStyle>
          <a:p>
            <a:pPr lvl="0"/>
            <a:r>
              <a:rPr lang="en-US"/>
              <a:t>Subheading goes here</a:t>
            </a:r>
          </a:p>
        </p:txBody>
      </p:sp>
    </p:spTree>
    <p:extLst>
      <p:ext uri="{BB962C8B-B14F-4D97-AF65-F5344CB8AC3E}">
        <p14:creationId xmlns:p14="http://schemas.microsoft.com/office/powerpoint/2010/main" val="276576838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8BE7-6ADE-4295-A03E-7BEE1E6A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008500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ogo tab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xfrm>
            <a:off x="11394850" y="6309319"/>
            <a:ext cx="187552" cy="18466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xfrm>
            <a:off x="623392" y="332656"/>
            <a:ext cx="10959009" cy="652934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002664"/>
                </a:solidFill>
              </a:defRPr>
            </a:lvl1pPr>
          </a:lstStyle>
          <a:p>
            <a: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0174265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ogo pictur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idx="13"/>
          </p:nvPr>
        </p:nvSpPr>
        <p:spPr>
          <a:xfrm>
            <a:off x="623391" y="1124745"/>
            <a:ext cx="10945219" cy="4968553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623392" y="332656"/>
            <a:ext cx="10959009" cy="652937"/>
          </a:xfrm>
          <a:prstGeom prst="rect">
            <a:avLst/>
          </a:prstGeom>
        </p:spPr>
        <p:txBody>
          <a:bodyPr lIns="45719" tIns="45719" rIns="45719" bIns="45719" anchor="b"/>
          <a:lstStyle>
            <a:lvl1pPr>
              <a:defRPr sz="3733">
                <a:solidFill>
                  <a:srgbClr val="002664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xfrm>
            <a:off x="11330730" y="6309319"/>
            <a:ext cx="251672" cy="2462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6065569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6C5246-D6C4-45F8-B4BE-329928B0C3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3"/>
            <a:ext cx="12192000" cy="5299900"/>
          </a:xfrm>
          <a:solidFill>
            <a:schemeClr val="bg2"/>
          </a:solidFill>
        </p:spPr>
        <p:txBody>
          <a:bodyPr lIns="360000" tIns="288000" anchor="t"/>
          <a:lstStyle>
            <a:lvl1pPr>
              <a:defRPr/>
            </a:lvl1pPr>
          </a:lstStyle>
          <a:p>
            <a:r>
              <a:rPr lang="en-AU" dirty="0"/>
              <a:t>Click icon to insert image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1666558"/>
            <a:ext cx="5508399" cy="1661993"/>
          </a:xfrm>
        </p:spPr>
        <p:txBody>
          <a:bodyPr/>
          <a:lstStyle>
            <a:lvl1pPr>
              <a:lnSpc>
                <a:spcPct val="90000"/>
              </a:lnSpc>
              <a:defRPr sz="60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heading</a:t>
            </a:r>
            <a:endParaRPr lang="en-AU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D05717-9ACC-4755-814C-722E4EBD2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15217" y="5741761"/>
            <a:ext cx="6325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687243-3B6F-433F-AAB9-935E793F8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7617" y="5741761"/>
            <a:ext cx="33124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C4AE66B6-D8E1-4208-A2BC-ADF256915B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19980" y="5888667"/>
            <a:ext cx="6325200" cy="3231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1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Subtitle here or author or presenter details</a:t>
            </a: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1505C058-14B4-4CAD-8EB7-30F444EC0D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16938" y="5888668"/>
            <a:ext cx="3303587" cy="4616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Month Year</a:t>
            </a:r>
          </a:p>
          <a:p>
            <a:pPr lvl="0"/>
            <a:r>
              <a:rPr lang="en-US"/>
              <a:t>transport.nsw.gov.au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B91F2B4-C3E5-457A-8446-740B6C3DF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27142" y="5515373"/>
            <a:ext cx="3298146" cy="226388"/>
          </a:xfrm>
          <a:custGeom>
            <a:avLst/>
            <a:gdLst>
              <a:gd name="connsiteX0" fmla="*/ 0 w 1143000"/>
              <a:gd name="connsiteY0" fmla="*/ 1104900 h 1104900"/>
              <a:gd name="connsiteX1" fmla="*/ 1143000 w 1143000"/>
              <a:gd name="connsiteY1" fmla="*/ 1104900 h 1104900"/>
              <a:gd name="connsiteX2" fmla="*/ 1143000 w 1143000"/>
              <a:gd name="connsiteY2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1104900">
                <a:moveTo>
                  <a:pt x="0" y="1104900"/>
                </a:moveTo>
                <a:lnTo>
                  <a:pt x="1143000" y="1104900"/>
                </a:lnTo>
                <a:lnTo>
                  <a:pt x="1143000" y="0"/>
                </a:lnTo>
              </a:path>
            </a:pathLst>
          </a:cu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73AA3-86F5-4118-B111-2B7CF6B52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59207" y="536575"/>
            <a:ext cx="1666081" cy="333586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3175">
            <a:solidFill>
              <a:schemeClr val="bg1"/>
            </a:solidFill>
          </a:ln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8E55593-6954-4B38-9A4F-7A37032BB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825288" y="540173"/>
            <a:ext cx="0" cy="4975200"/>
          </a:xfrm>
          <a:noFill/>
          <a:ln w="3175">
            <a:solidFill>
              <a:schemeClr val="bg1"/>
            </a:solidFill>
          </a:ln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119509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686458-5C7B-4718-A5CE-D16BA0806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3"/>
            <a:ext cx="12192000" cy="52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 eaLnBrk="0" latinLnBrk="0">
              <a:defRPr sz="48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21F89D-D2B7-4489-8C39-FDE105CC6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79848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DA4B71-04AC-4574-8D9F-E6AA7770F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5927" y="4482081"/>
            <a:ext cx="330459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39C0937-D915-49A3-8215-56D7BC88B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2955131" cy="307777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F1B39545-3F28-4332-908C-95CAA8EE7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4032250" cy="461665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Name Surname, Division </a:t>
            </a:r>
          </a:p>
          <a:p>
            <a:pPr lvl="0"/>
            <a:r>
              <a:rPr lang="en-US"/>
              <a:t>January 2022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5927" y="4654550"/>
            <a:ext cx="3305175" cy="230832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7F51BB8-75EB-4E81-A85B-59963442D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5628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6C5246-D6C4-45F8-B4BE-329928B0C3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3"/>
            <a:ext cx="12192000" cy="5299900"/>
          </a:xfrm>
          <a:solidFill>
            <a:schemeClr val="bg2"/>
          </a:solidFill>
        </p:spPr>
        <p:txBody>
          <a:bodyPr lIns="360000" tIns="288000" anchor="t"/>
          <a:lstStyle>
            <a:lvl1pPr>
              <a:defRPr/>
            </a:lvl1pPr>
          </a:lstStyle>
          <a:p>
            <a:r>
              <a:rPr lang="en-AU" dirty="0"/>
              <a:t>Click icon to insert image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1666558"/>
            <a:ext cx="5508399" cy="1661993"/>
          </a:xfrm>
        </p:spPr>
        <p:txBody>
          <a:bodyPr/>
          <a:lstStyle>
            <a:lvl1pPr>
              <a:lnSpc>
                <a:spcPct val="90000"/>
              </a:lnSpc>
              <a:defRPr sz="60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heading</a:t>
            </a:r>
            <a:endParaRPr lang="en-AU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D05717-9ACC-4755-814C-722E4EBD2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15217" y="5741761"/>
            <a:ext cx="6325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687243-3B6F-433F-AAB9-935E793F8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7617" y="5741761"/>
            <a:ext cx="33124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C4AE66B6-D8E1-4208-A2BC-ADF256915B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19980" y="5888667"/>
            <a:ext cx="6325200" cy="3231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1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Subtitle here or author or presenter details</a:t>
            </a: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1505C058-14B4-4CAD-8EB7-30F444EC0D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16938" y="5888668"/>
            <a:ext cx="3303587" cy="4616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Month Year</a:t>
            </a:r>
          </a:p>
          <a:p>
            <a:pPr lvl="0"/>
            <a:r>
              <a:rPr lang="en-US"/>
              <a:t>transport.nsw.gov.au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A133282-0F45-4013-A52D-DD27DC5F2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159207" y="536575"/>
            <a:ext cx="1666081" cy="333586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6350">
            <a:solidFill>
              <a:srgbClr val="FFF4CF"/>
            </a:solidFill>
          </a:ln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36E0C0C-DB75-4A37-B589-EFECCD46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825288" y="540173"/>
            <a:ext cx="0" cy="4975200"/>
          </a:xfrm>
          <a:noFill/>
          <a:ln w="3175">
            <a:solidFill>
              <a:srgbClr val="FFF4CF"/>
            </a:solidFill>
          </a:ln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EE2D61-FF7D-4227-8592-8CA1D4D8C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27142" y="5515373"/>
            <a:ext cx="3298146" cy="226388"/>
          </a:xfrm>
          <a:custGeom>
            <a:avLst/>
            <a:gdLst>
              <a:gd name="connsiteX0" fmla="*/ 0 w 1143000"/>
              <a:gd name="connsiteY0" fmla="*/ 1104900 h 1104900"/>
              <a:gd name="connsiteX1" fmla="*/ 1143000 w 1143000"/>
              <a:gd name="connsiteY1" fmla="*/ 1104900 h 1104900"/>
              <a:gd name="connsiteX2" fmla="*/ 1143000 w 1143000"/>
              <a:gd name="connsiteY2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1104900">
                <a:moveTo>
                  <a:pt x="0" y="1104900"/>
                </a:moveTo>
                <a:lnTo>
                  <a:pt x="1143000" y="1104900"/>
                </a:lnTo>
                <a:lnTo>
                  <a:pt x="1143000" y="0"/>
                </a:lnTo>
              </a:path>
            </a:pathLst>
          </a:cu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323837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5709A6F-E5C8-4633-971B-8D46280ED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69887" y="536575"/>
            <a:ext cx="11450638" cy="333586"/>
            <a:chOff x="369887" y="536575"/>
            <a:chExt cx="11450638" cy="333586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C7F51BB8-75EB-4E81-A85B-59963442DF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4444" y="536575"/>
              <a:ext cx="1666081" cy="333586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974EE03-67D3-4C87-A0EA-D8FC20AC421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69887" y="870161"/>
              <a:ext cx="11450638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611" y="5633494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350" y="1666558"/>
            <a:ext cx="5400000" cy="1661993"/>
          </a:xfrm>
        </p:spPr>
        <p:txBody>
          <a:bodyPr/>
          <a:lstStyle>
            <a:lvl1pPr>
              <a:lnSpc>
                <a:spcPct val="90000"/>
              </a:lnSpc>
              <a:defRPr sz="600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heading</a:t>
            </a:r>
            <a:endParaRPr lang="en-AU"/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EA9CD119-E15A-4296-95B3-D7CC266C4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30512" y="6120759"/>
            <a:ext cx="1997342" cy="246221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6C5246-D6C4-45F8-B4BE-329928B0C3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34628" y="219073"/>
            <a:ext cx="5457371" cy="635589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7EEBCCF-F8C6-4E78-BFAD-00D5C82E8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2268" y="870161"/>
            <a:ext cx="11450638" cy="0"/>
          </a:xfrm>
          <a:noFill/>
          <a:ln w="3175">
            <a:solidFill>
              <a:schemeClr val="accent3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40BFF66-1A5E-4453-8896-FE1443572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159207" y="536575"/>
            <a:ext cx="1666081" cy="333586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6350">
            <a:solidFill>
              <a:schemeClr val="accent3"/>
            </a:solidFill>
          </a:ln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5CD263-F57F-4249-B6AD-886A4AB29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868275"/>
            <a:ext cx="0" cy="54468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627140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59058AD-7E8E-4068-BD36-787D1C15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19073"/>
            <a:ext cx="12192000" cy="5299900"/>
            <a:chOff x="0" y="219073"/>
            <a:chExt cx="12192000" cy="52999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86458-5C7B-4718-A5CE-D16BA0806A12}"/>
                </a:ext>
              </a:extLst>
            </p:cNvPr>
            <p:cNvSpPr/>
            <p:nvPr userDrawn="1"/>
          </p:nvSpPr>
          <p:spPr>
            <a:xfrm>
              <a:off x="0" y="219073"/>
              <a:ext cx="12192000" cy="406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0B14A4-35E7-48FA-98BE-AD4CBD763445}"/>
                </a:ext>
              </a:extLst>
            </p:cNvPr>
            <p:cNvSpPr/>
            <p:nvPr userDrawn="1"/>
          </p:nvSpPr>
          <p:spPr>
            <a:xfrm>
              <a:off x="0" y="4287073"/>
              <a:ext cx="12192000" cy="1231900"/>
            </a:xfrm>
            <a:prstGeom prst="rect">
              <a:avLst/>
            </a:prstGeom>
            <a:solidFill>
              <a:srgbClr val="FFF4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21F89D-D2B7-4489-8C39-FDE105CC6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79848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DA4B71-04AC-4574-8D9F-E6AA7770F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5927" y="4482081"/>
            <a:ext cx="330459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39C0937-D915-49A3-8215-56D7BC88B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2955131" cy="30777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F1B39545-3F28-4332-908C-95CAA8EE7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4032250" cy="4616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Name Surname, Division </a:t>
            </a:r>
          </a:p>
          <a:p>
            <a:pPr lvl="0"/>
            <a:r>
              <a:rPr lang="en-US"/>
              <a:t>January 2022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5927" y="4654550"/>
            <a:ext cx="3305175" cy="230832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E6EB7D6-D6BA-40D4-B07D-8B8E6ED42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9801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59058AD-7E8E-4068-BD36-787D1C15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19073"/>
            <a:ext cx="12192000" cy="5299900"/>
            <a:chOff x="0" y="219073"/>
            <a:chExt cx="12192000" cy="52999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86458-5C7B-4718-A5CE-D16BA0806A12}"/>
                </a:ext>
              </a:extLst>
            </p:cNvPr>
            <p:cNvSpPr/>
            <p:nvPr userDrawn="1"/>
          </p:nvSpPr>
          <p:spPr>
            <a:xfrm>
              <a:off x="0" y="219073"/>
              <a:ext cx="12192000" cy="40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0B14A4-35E7-48FA-98BE-AD4CBD763445}"/>
                </a:ext>
              </a:extLst>
            </p:cNvPr>
            <p:cNvSpPr/>
            <p:nvPr userDrawn="1"/>
          </p:nvSpPr>
          <p:spPr>
            <a:xfrm>
              <a:off x="0" y="4287073"/>
              <a:ext cx="12192000" cy="1231900"/>
            </a:xfrm>
            <a:prstGeom prst="rect">
              <a:avLst/>
            </a:prstGeom>
            <a:solidFill>
              <a:srgbClr val="FFF4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21F89D-D2B7-4489-8C39-FDE105CC6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79848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DA4B71-04AC-4574-8D9F-E6AA7770F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5927" y="4482081"/>
            <a:ext cx="330459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39C0937-D915-49A3-8215-56D7BC88B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2955131" cy="30777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F1B39545-3F28-4332-908C-95CAA8EE7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4032250" cy="4616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Name Surname, Division </a:t>
            </a:r>
          </a:p>
          <a:p>
            <a:pPr lvl="0"/>
            <a:r>
              <a:rPr lang="en-US"/>
              <a:t>January 2022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5927" y="4654550"/>
            <a:ext cx="3305175" cy="230832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E6EB7D6-D6BA-40D4-B07D-8B8E6ED42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79284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686458-5C7B-4718-A5CE-D16BA0806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3"/>
            <a:ext cx="12192000" cy="52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21F89D-D2B7-4489-8C39-FDE105CC6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79848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DA4B71-04AC-4574-8D9F-E6AA7770F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5927" y="4482081"/>
            <a:ext cx="330459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39C0937-D915-49A3-8215-56D7BC88B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2955131" cy="30777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F1B39545-3F28-4332-908C-95CAA8EE7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4032250" cy="4616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Name Surname, Division </a:t>
            </a:r>
          </a:p>
          <a:p>
            <a:pPr lvl="0"/>
            <a:r>
              <a:rPr lang="en-US"/>
              <a:t>January 2022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5927" y="4654550"/>
            <a:ext cx="3305175" cy="230832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7F51BB8-75EB-4E81-A85B-59963442D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65793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686458-5C7B-4718-A5CE-D16BA0806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3"/>
            <a:ext cx="12192000" cy="52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21F89D-D2B7-4489-8C39-FDE105CC6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79848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DA4B71-04AC-4574-8D9F-E6AA7770F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5927" y="4482081"/>
            <a:ext cx="330459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39C0937-D915-49A3-8215-56D7BC88B2B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2955131" cy="30777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F1B39545-3F28-4332-908C-95CAA8EE7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4032250" cy="4616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Name Surname, Division </a:t>
            </a:r>
          </a:p>
          <a:p>
            <a:pPr lvl="0"/>
            <a:r>
              <a:rPr lang="en-US"/>
              <a:t>January 2022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5927" y="4654550"/>
            <a:ext cx="3305175" cy="230832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7F51BB8-75EB-4E81-A85B-59963442D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5272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B341FC2-16A9-4FBA-95DB-6A8B9848A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10971" y="219072"/>
            <a:ext cx="8341756" cy="63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9341FF3E-55B2-4B4D-92C0-07A14A50D5A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2"/>
            <a:ext cx="2510971" cy="6357600"/>
          </a:xfrm>
          <a:solidFill>
            <a:schemeClr val="bg2"/>
          </a:solidFill>
        </p:spPr>
        <p:txBody>
          <a:bodyPr lIns="360000" tIns="288000" rIns="180000" bIns="288000" anchor="ctr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7306" y="1431215"/>
            <a:ext cx="7116866" cy="14773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2547" y="6122829"/>
            <a:ext cx="2109074" cy="246221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B1DB8B4-2564-4607-A71D-D91F6925A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3599" y="541338"/>
            <a:ext cx="626926" cy="68158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3F82B14-178A-4090-99D8-C3C750E4F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8316" y="536575"/>
            <a:ext cx="1666081" cy="33358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A3B812-523E-4327-B7C5-0EED54ED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88316" y="536575"/>
            <a:ext cx="0" cy="5778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A2F24D9D-76C9-4474-A6A2-EB401D23D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3880" y="4533248"/>
            <a:ext cx="3152745" cy="232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9724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765830-DC94-43AE-A997-B04098C7E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10971" y="219072"/>
            <a:ext cx="8341756" cy="635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A17E3BC-44C6-438C-810C-CCB1ECFCCD8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2"/>
            <a:ext cx="2510971" cy="6357600"/>
          </a:xfrm>
          <a:solidFill>
            <a:schemeClr val="bg2"/>
          </a:solidFill>
        </p:spPr>
        <p:txBody>
          <a:bodyPr lIns="360000" tIns="288000" rIns="180000" bIns="288000" anchor="ctr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7306" y="1431215"/>
            <a:ext cx="7116866" cy="14773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2547" y="6122829"/>
            <a:ext cx="2109074" cy="246221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B1DB8B4-2564-4607-A71D-D91F6925A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3599" y="541338"/>
            <a:ext cx="626926" cy="68158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3F82B14-178A-4090-99D8-C3C750E4F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8316" y="536575"/>
            <a:ext cx="1666081" cy="33358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A3B812-523E-4327-B7C5-0EED54ED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88316" y="536575"/>
            <a:ext cx="0" cy="5778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A2F24D9D-76C9-4474-A6A2-EB401D23D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3880" y="4533248"/>
            <a:ext cx="3152745" cy="232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816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9B21D7A-AB9E-4CD3-A958-EC790AF5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355897"/>
          </a:xfrm>
          <a:prstGeom prst="rect">
            <a:avLst/>
          </a:prstGeom>
          <a:solidFill>
            <a:srgbClr val="FDDE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20F0BF-1B13-4F46-A974-10F49C7E1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633494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6" y="2072958"/>
            <a:ext cx="6107109" cy="1477328"/>
          </a:xfrm>
        </p:spPr>
        <p:txBody>
          <a:bodyPr/>
          <a:lstStyle>
            <a:lvl1pPr>
              <a:lnSpc>
                <a:spcPct val="100000"/>
              </a:lnSpc>
              <a:defRPr sz="480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EA9CD119-E15A-4296-95B3-D7CC266C4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0887" y="6120759"/>
            <a:ext cx="1997342" cy="246221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6C5246-D6C4-45F8-B4BE-329928B0C3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40600" y="219072"/>
            <a:ext cx="4851399" cy="635589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079E365-B29F-4FD0-8DF9-35FE6E565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0801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9B21D7A-AB9E-4CD3-A958-EC790AF5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355897"/>
          </a:xfrm>
          <a:prstGeom prst="rect">
            <a:avLst/>
          </a:prstGeom>
          <a:solidFill>
            <a:srgbClr val="DBF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079E365-B29F-4FD0-8DF9-35FE6E565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4B8E76-FAE7-4C1D-8481-523561443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633494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6" y="2072958"/>
            <a:ext cx="6107109" cy="1477328"/>
          </a:xfrm>
        </p:spPr>
        <p:txBody>
          <a:bodyPr/>
          <a:lstStyle>
            <a:lvl1pPr>
              <a:lnSpc>
                <a:spcPct val="100000"/>
              </a:lnSpc>
              <a:defRPr sz="480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EA9CD119-E15A-4296-95B3-D7CC266C4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0887" y="6120759"/>
            <a:ext cx="1997342" cy="246221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6C5246-D6C4-45F8-B4BE-329928B0C3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40600" y="219072"/>
            <a:ext cx="4851399" cy="635589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759105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686458-5C7B-4718-A5CE-D16BA0806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3"/>
            <a:ext cx="12192000" cy="52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ACF53A06-FDEB-4E1E-952C-BFD084B19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 eaLnBrk="0" latinLnBrk="0">
              <a:defRPr sz="48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21F89D-D2B7-4489-8C39-FDE105CC6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79848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DA4B71-04AC-4574-8D9F-E6AA7770F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15927" y="4482081"/>
            <a:ext cx="330459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39C0937-D915-49A3-8215-56D7BC88B2B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2955131" cy="307777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F1B39545-3F28-4332-908C-95CAA8EE7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4032250" cy="461665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Name Surname, Division </a:t>
            </a:r>
          </a:p>
          <a:p>
            <a:pPr lvl="0"/>
            <a:r>
              <a:rPr lang="en-US"/>
              <a:t>January 2022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5927" y="4654550"/>
            <a:ext cx="3305175" cy="230832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7F51BB8-75EB-4E81-A85B-59963442D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0187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FFB743B-81C1-4AB3-9508-CADC1DA5C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3"/>
            <a:ext cx="12192000" cy="52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A079E365-B29F-4FD0-8DF9-35FE6E565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95DDE74-5FCB-4D20-9522-2E2C888D3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9366" b="40244"/>
          <a:stretch/>
        </p:blipFill>
        <p:spPr>
          <a:xfrm>
            <a:off x="7605849" y="3327400"/>
            <a:ext cx="4586152" cy="3530600"/>
          </a:xfrm>
          <a:prstGeom prst="rect">
            <a:avLst/>
          </a:prstGeom>
        </p:spPr>
      </p:pic>
      <p:sp>
        <p:nvSpPr>
          <p:cNvPr id="24" name="Title 7">
            <a:extLst>
              <a:ext uri="{FF2B5EF4-FFF2-40B4-BE49-F238E27FC236}">
                <a16:creationId xmlns:a16="http://schemas.microsoft.com/office/drawing/2014/main" id="{ED5BDAA0-F4E2-4E94-BEF6-67F208B4E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403A3A-C07F-413E-BDFB-1B2F7974C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329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5E8CDD3-F6AC-42BE-8691-73FFD8DE57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3293269" cy="30777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3F1826A2-80FB-46AD-93B5-A287204A94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3293268" cy="4616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Position and division</a:t>
            </a:r>
            <a:endParaRPr lang="en-AU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0F409A9-DBC3-4DEC-9545-34883975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60800" y="4482081"/>
            <a:ext cx="329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>
            <a:extLst>
              <a:ext uri="{FF2B5EF4-FFF2-40B4-BE49-F238E27FC236}">
                <a16:creationId xmlns:a16="http://schemas.microsoft.com/office/drawing/2014/main" id="{BE1F553C-4155-46E8-9575-910560631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949F162-5529-44CF-9505-76A88EE9C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5222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EA9CD119-E15A-4296-95B3-D7CC266C4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66956" y="6169667"/>
            <a:ext cx="1997342" cy="230832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2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</p:spTree>
    <p:extLst>
      <p:ext uri="{BB962C8B-B14F-4D97-AF65-F5344CB8AC3E}">
        <p14:creationId xmlns:p14="http://schemas.microsoft.com/office/powerpoint/2010/main" val="3415828384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FFB743B-81C1-4AB3-9508-CADC1DA5C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3"/>
            <a:ext cx="12192000" cy="52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30DF54-A1D5-440A-8C37-BF2584A6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3698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A079E365-B29F-4FD0-8DF9-35FE6E565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95DDE74-5FCB-4D20-9522-2E2C888D3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9366" b="40244"/>
          <a:stretch/>
        </p:blipFill>
        <p:spPr>
          <a:xfrm>
            <a:off x="7605849" y="3327400"/>
            <a:ext cx="4586152" cy="3530600"/>
          </a:xfrm>
          <a:prstGeom prst="rect">
            <a:avLst/>
          </a:prstGeom>
        </p:spPr>
      </p:pic>
      <p:sp>
        <p:nvSpPr>
          <p:cNvPr id="24" name="Title 7">
            <a:extLst>
              <a:ext uri="{FF2B5EF4-FFF2-40B4-BE49-F238E27FC236}">
                <a16:creationId xmlns:a16="http://schemas.microsoft.com/office/drawing/2014/main" id="{ED5BDAA0-F4E2-4E94-BEF6-67F208B4E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2374643"/>
            <a:ext cx="7948613" cy="14773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403A3A-C07F-413E-BDFB-1B2F7974C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55598" y="4482081"/>
            <a:ext cx="329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5E8CDD3-F6AC-42BE-8691-73FFD8DE57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569" y="4654444"/>
            <a:ext cx="3293269" cy="307777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Subtitle here and here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3F1826A2-80FB-46AD-93B5-A287204A94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0" y="4654550"/>
            <a:ext cx="3293268" cy="461665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Position and division</a:t>
            </a:r>
            <a:endParaRPr lang="en-AU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0F409A9-DBC3-4DEC-9545-34883975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60800" y="4482081"/>
            <a:ext cx="329724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>
            <a:extLst>
              <a:ext uri="{FF2B5EF4-FFF2-40B4-BE49-F238E27FC236}">
                <a16:creationId xmlns:a16="http://schemas.microsoft.com/office/drawing/2014/main" id="{BE1F553C-4155-46E8-9575-910560631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887" y="5762625"/>
            <a:ext cx="626926" cy="68158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949F162-5529-44CF-9505-76A88EE9C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522288" y="536575"/>
            <a:ext cx="114506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EA9CD119-E15A-4296-95B3-D7CC266C4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66956" y="6169667"/>
            <a:ext cx="1997342" cy="230832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500" b="0">
                <a:solidFill>
                  <a:schemeClr val="tx2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</p:spTree>
    <p:extLst>
      <p:ext uri="{BB962C8B-B14F-4D97-AF65-F5344CB8AC3E}">
        <p14:creationId xmlns:p14="http://schemas.microsoft.com/office/powerpoint/2010/main" val="373051739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9D7A7A-A10D-4208-BAF6-3074AECD0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410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29" name="Graphic 28" descr="Graphic: Transport Taxis Trains Trucks">
            <a:extLst>
              <a:ext uri="{FF2B5EF4-FFF2-40B4-BE49-F238E27FC236}">
                <a16:creationId xmlns:a16="http://schemas.microsoft.com/office/drawing/2014/main" id="{DCF44F10-44E2-4EA5-BAA6-F3343917CE5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226"/>
          <a:stretch>
            <a:fillRect/>
          </a:stretch>
        </p:blipFill>
        <p:spPr>
          <a:xfrm>
            <a:off x="369888" y="2558087"/>
            <a:ext cx="11822113" cy="1454400"/>
          </a:xfrm>
          <a:custGeom>
            <a:avLst/>
            <a:gdLst>
              <a:gd name="connsiteX0" fmla="*/ 0 w 11822113"/>
              <a:gd name="connsiteY0" fmla="*/ 0 h 1454400"/>
              <a:gd name="connsiteX1" fmla="*/ 11822113 w 11822113"/>
              <a:gd name="connsiteY1" fmla="*/ 0 h 1454400"/>
              <a:gd name="connsiteX2" fmla="*/ 11822113 w 11822113"/>
              <a:gd name="connsiteY2" fmla="*/ 1454400 h 1454400"/>
              <a:gd name="connsiteX3" fmla="*/ 0 w 11822113"/>
              <a:gd name="connsiteY3" fmla="*/ 1454400 h 14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2113" h="1454400">
                <a:moveTo>
                  <a:pt x="0" y="0"/>
                </a:moveTo>
                <a:lnTo>
                  <a:pt x="11822113" y="0"/>
                </a:lnTo>
                <a:lnTo>
                  <a:pt x="11822113" y="1454400"/>
                </a:lnTo>
                <a:lnTo>
                  <a:pt x="0" y="14544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7C1F15-6E1F-4A71-9060-FDEDCCA44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29824" y="219072"/>
            <a:ext cx="2162175" cy="6410328"/>
          </a:xfrm>
          <a:prstGeom prst="rect">
            <a:avLst/>
          </a:prstGeom>
          <a:solidFill>
            <a:srgbClr val="FDDE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6C14663-11C3-4A6B-97FA-DB5FDC596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3599" y="541338"/>
            <a:ext cx="626926" cy="68158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B86CB6-7E27-4CF5-B4BF-4019FF067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7" y="536575"/>
            <a:ext cx="96599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3E6CBF64-1808-4260-B66B-5D7A0C476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F75999-4DD8-46A0-B94B-0D13BCBA7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1310" y="2309811"/>
            <a:ext cx="2615746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C5550B-B764-4BEE-8E84-935DC5838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610097"/>
            <a:ext cx="5172075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E7A864-2168-4F12-8412-DD44041FA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437563" y="4525819"/>
            <a:ext cx="1598401" cy="2131200"/>
            <a:chOff x="8437563" y="4525819"/>
            <a:chExt cx="1598401" cy="2131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92F276-4E6A-4FEC-930E-3AB87F808EFC}"/>
                </a:ext>
              </a:extLst>
            </p:cNvPr>
            <p:cNvSpPr/>
            <p:nvPr userDrawn="1"/>
          </p:nvSpPr>
          <p:spPr>
            <a:xfrm>
              <a:off x="8437564" y="4525819"/>
              <a:ext cx="1598400" cy="2131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B2569FA-0776-4406-831B-5F942846AF43}"/>
                </a:ext>
              </a:extLst>
            </p:cNvPr>
            <p:cNvCxnSpPr/>
            <p:nvPr userDrawn="1"/>
          </p:nvCxnSpPr>
          <p:spPr>
            <a:xfrm>
              <a:off x="8437563" y="47922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28F4B72-B39E-4FD3-B001-B201A8D9E430}"/>
                </a:ext>
              </a:extLst>
            </p:cNvPr>
            <p:cNvCxnSpPr/>
            <p:nvPr userDrawn="1"/>
          </p:nvCxnSpPr>
          <p:spPr>
            <a:xfrm>
              <a:off x="8437563" y="50586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E7BE41B-2331-485C-AC96-B2F770F9D5B0}"/>
                </a:ext>
              </a:extLst>
            </p:cNvPr>
            <p:cNvCxnSpPr/>
            <p:nvPr userDrawn="1"/>
          </p:nvCxnSpPr>
          <p:spPr>
            <a:xfrm>
              <a:off x="8437563" y="53250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6E0A033-025A-4A6B-99AC-4F6F4E830E6D}"/>
                </a:ext>
              </a:extLst>
            </p:cNvPr>
            <p:cNvCxnSpPr/>
            <p:nvPr userDrawn="1"/>
          </p:nvCxnSpPr>
          <p:spPr>
            <a:xfrm>
              <a:off x="8437563" y="55914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464E3C1-7F2A-4C4E-A605-9CC1FDE452EF}"/>
                </a:ext>
              </a:extLst>
            </p:cNvPr>
            <p:cNvCxnSpPr/>
            <p:nvPr userDrawn="1"/>
          </p:nvCxnSpPr>
          <p:spPr>
            <a:xfrm>
              <a:off x="8437563" y="58578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3B80D4-34FA-4694-A0DF-7C455FF98132}"/>
                </a:ext>
              </a:extLst>
            </p:cNvPr>
            <p:cNvCxnSpPr/>
            <p:nvPr userDrawn="1"/>
          </p:nvCxnSpPr>
          <p:spPr>
            <a:xfrm>
              <a:off x="8437563" y="61242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712017-4F29-42EE-8217-10395EBE06DA}"/>
                </a:ext>
              </a:extLst>
            </p:cNvPr>
            <p:cNvCxnSpPr/>
            <p:nvPr userDrawn="1"/>
          </p:nvCxnSpPr>
          <p:spPr>
            <a:xfrm>
              <a:off x="8437563" y="63906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8478A88-A4D9-479D-98C0-FC35DB4F1ACD}"/>
                </a:ext>
              </a:extLst>
            </p:cNvPr>
            <p:cNvCxnSpPr/>
            <p:nvPr userDrawn="1"/>
          </p:nvCxnSpPr>
          <p:spPr>
            <a:xfrm>
              <a:off x="87039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733447-6A7B-46EA-BD9F-CFF6DAA91614}"/>
                </a:ext>
              </a:extLst>
            </p:cNvPr>
            <p:cNvCxnSpPr/>
            <p:nvPr userDrawn="1"/>
          </p:nvCxnSpPr>
          <p:spPr>
            <a:xfrm>
              <a:off x="89703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8EC1A35-CD34-4F78-BE51-8BE5B7D418EA}"/>
                </a:ext>
              </a:extLst>
            </p:cNvPr>
            <p:cNvCxnSpPr/>
            <p:nvPr userDrawn="1"/>
          </p:nvCxnSpPr>
          <p:spPr>
            <a:xfrm>
              <a:off x="92367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7237639-9BD4-4022-8A15-17629C9A0EA5}"/>
                </a:ext>
              </a:extLst>
            </p:cNvPr>
            <p:cNvCxnSpPr/>
            <p:nvPr userDrawn="1"/>
          </p:nvCxnSpPr>
          <p:spPr>
            <a:xfrm>
              <a:off x="95031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B03F4EF-6851-4A2D-ACE4-C9E13A716CCF}"/>
                </a:ext>
              </a:extLst>
            </p:cNvPr>
            <p:cNvCxnSpPr/>
            <p:nvPr userDrawn="1"/>
          </p:nvCxnSpPr>
          <p:spPr>
            <a:xfrm>
              <a:off x="97695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9000551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9D7A7A-A10D-4208-BAF6-3074AECD0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410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1" name="Graphic 30" descr="Graphic: Transport Taxis Trains Trucks">
            <a:extLst>
              <a:ext uri="{FF2B5EF4-FFF2-40B4-BE49-F238E27FC236}">
                <a16:creationId xmlns:a16="http://schemas.microsoft.com/office/drawing/2014/main" id="{EC3E3312-6A90-49DA-A3AB-AD57C61DEF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226"/>
          <a:stretch>
            <a:fillRect/>
          </a:stretch>
        </p:blipFill>
        <p:spPr>
          <a:xfrm>
            <a:off x="369888" y="2558087"/>
            <a:ext cx="11822113" cy="1454400"/>
          </a:xfrm>
          <a:custGeom>
            <a:avLst/>
            <a:gdLst>
              <a:gd name="connsiteX0" fmla="*/ 0 w 11822113"/>
              <a:gd name="connsiteY0" fmla="*/ 0 h 1454400"/>
              <a:gd name="connsiteX1" fmla="*/ 11822113 w 11822113"/>
              <a:gd name="connsiteY1" fmla="*/ 0 h 1454400"/>
              <a:gd name="connsiteX2" fmla="*/ 11822113 w 11822113"/>
              <a:gd name="connsiteY2" fmla="*/ 1454400 h 1454400"/>
              <a:gd name="connsiteX3" fmla="*/ 0 w 11822113"/>
              <a:gd name="connsiteY3" fmla="*/ 1454400 h 14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2113" h="1454400">
                <a:moveTo>
                  <a:pt x="0" y="0"/>
                </a:moveTo>
                <a:lnTo>
                  <a:pt x="11822113" y="0"/>
                </a:lnTo>
                <a:lnTo>
                  <a:pt x="11822113" y="1454400"/>
                </a:lnTo>
                <a:lnTo>
                  <a:pt x="0" y="14544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7C1F15-6E1F-4A71-9060-FDEDCCA44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29824" y="219072"/>
            <a:ext cx="2162175" cy="6410328"/>
          </a:xfrm>
          <a:prstGeom prst="rect">
            <a:avLst/>
          </a:prstGeom>
          <a:solidFill>
            <a:srgbClr val="CB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6C14663-11C3-4A6B-97FA-DB5FDC596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3599" y="541338"/>
            <a:ext cx="626926" cy="68158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B86CB6-7E27-4CF5-B4BF-4019FF067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7" y="536575"/>
            <a:ext cx="96599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3E6CBF64-1808-4260-B66B-5D7A0C476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887" y="536575"/>
            <a:ext cx="1666081" cy="3335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F75999-4DD8-46A0-B94B-0D13BCBA7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1310" y="2309811"/>
            <a:ext cx="2615746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C5550B-B764-4BEE-8E84-935DC5838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610097"/>
            <a:ext cx="5172075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E7A864-2168-4F12-8412-DD44041FA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437563" y="4525819"/>
            <a:ext cx="1598401" cy="2131200"/>
            <a:chOff x="8437563" y="4525819"/>
            <a:chExt cx="1598401" cy="2131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92F276-4E6A-4FEC-930E-3AB87F808EFC}"/>
                </a:ext>
              </a:extLst>
            </p:cNvPr>
            <p:cNvSpPr/>
            <p:nvPr userDrawn="1"/>
          </p:nvSpPr>
          <p:spPr>
            <a:xfrm>
              <a:off x="8437564" y="4525819"/>
              <a:ext cx="1598400" cy="2131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B2569FA-0776-4406-831B-5F942846AF43}"/>
                </a:ext>
              </a:extLst>
            </p:cNvPr>
            <p:cNvCxnSpPr/>
            <p:nvPr userDrawn="1"/>
          </p:nvCxnSpPr>
          <p:spPr>
            <a:xfrm>
              <a:off x="8437563" y="47922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28F4B72-B39E-4FD3-B001-B201A8D9E430}"/>
                </a:ext>
              </a:extLst>
            </p:cNvPr>
            <p:cNvCxnSpPr/>
            <p:nvPr userDrawn="1"/>
          </p:nvCxnSpPr>
          <p:spPr>
            <a:xfrm>
              <a:off x="8437563" y="50586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E7BE41B-2331-485C-AC96-B2F770F9D5B0}"/>
                </a:ext>
              </a:extLst>
            </p:cNvPr>
            <p:cNvCxnSpPr/>
            <p:nvPr userDrawn="1"/>
          </p:nvCxnSpPr>
          <p:spPr>
            <a:xfrm>
              <a:off x="8437563" y="53250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6E0A033-025A-4A6B-99AC-4F6F4E830E6D}"/>
                </a:ext>
              </a:extLst>
            </p:cNvPr>
            <p:cNvCxnSpPr/>
            <p:nvPr userDrawn="1"/>
          </p:nvCxnSpPr>
          <p:spPr>
            <a:xfrm>
              <a:off x="8437563" y="55914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464E3C1-7F2A-4C4E-A605-9CC1FDE452EF}"/>
                </a:ext>
              </a:extLst>
            </p:cNvPr>
            <p:cNvCxnSpPr/>
            <p:nvPr userDrawn="1"/>
          </p:nvCxnSpPr>
          <p:spPr>
            <a:xfrm>
              <a:off x="8437563" y="58578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3B80D4-34FA-4694-A0DF-7C455FF98132}"/>
                </a:ext>
              </a:extLst>
            </p:cNvPr>
            <p:cNvCxnSpPr/>
            <p:nvPr userDrawn="1"/>
          </p:nvCxnSpPr>
          <p:spPr>
            <a:xfrm>
              <a:off x="8437563" y="61242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712017-4F29-42EE-8217-10395EBE06DA}"/>
                </a:ext>
              </a:extLst>
            </p:cNvPr>
            <p:cNvCxnSpPr/>
            <p:nvPr userDrawn="1"/>
          </p:nvCxnSpPr>
          <p:spPr>
            <a:xfrm>
              <a:off x="8437563" y="6390619"/>
              <a:ext cx="1598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8478A88-A4D9-479D-98C0-FC35DB4F1ACD}"/>
                </a:ext>
              </a:extLst>
            </p:cNvPr>
            <p:cNvCxnSpPr/>
            <p:nvPr userDrawn="1"/>
          </p:nvCxnSpPr>
          <p:spPr>
            <a:xfrm>
              <a:off x="87039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733447-6A7B-46EA-BD9F-CFF6DAA91614}"/>
                </a:ext>
              </a:extLst>
            </p:cNvPr>
            <p:cNvCxnSpPr/>
            <p:nvPr userDrawn="1"/>
          </p:nvCxnSpPr>
          <p:spPr>
            <a:xfrm>
              <a:off x="89703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8EC1A35-CD34-4F78-BE51-8BE5B7D418EA}"/>
                </a:ext>
              </a:extLst>
            </p:cNvPr>
            <p:cNvCxnSpPr/>
            <p:nvPr userDrawn="1"/>
          </p:nvCxnSpPr>
          <p:spPr>
            <a:xfrm>
              <a:off x="92367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7237639-9BD4-4022-8A15-17629C9A0EA5}"/>
                </a:ext>
              </a:extLst>
            </p:cNvPr>
            <p:cNvCxnSpPr/>
            <p:nvPr userDrawn="1"/>
          </p:nvCxnSpPr>
          <p:spPr>
            <a:xfrm>
              <a:off x="95031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B03F4EF-6851-4A2D-ACE4-C9E13A716CCF}"/>
                </a:ext>
              </a:extLst>
            </p:cNvPr>
            <p:cNvCxnSpPr/>
            <p:nvPr userDrawn="1"/>
          </p:nvCxnSpPr>
          <p:spPr>
            <a:xfrm>
              <a:off x="9769564" y="4525819"/>
              <a:ext cx="0" cy="2131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5933939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D31E3E4-5771-49B7-86F5-4BB070B5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2192000" cy="641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5041373-EF91-4773-9746-36E1E53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9366" b="40244"/>
          <a:stretch/>
        </p:blipFill>
        <p:spPr>
          <a:xfrm>
            <a:off x="6589486" y="2544963"/>
            <a:ext cx="5602517" cy="43130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C884E1-2FED-4033-A2A3-470222E4A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5CA43B5-AE3B-4A3E-B715-ACF72D53FB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378" y="539659"/>
            <a:ext cx="1465200" cy="40011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Acknowledgement of Country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DE2205FB-4D74-4AAD-AC18-CC348443A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78" y="2602607"/>
            <a:ext cx="6601279" cy="2072170"/>
          </a:xfrm>
        </p:spPr>
        <p:txBody>
          <a:bodyPr wrap="square">
            <a:spAutoFit/>
          </a:bodyPr>
          <a:lstStyle>
            <a:lvl1pPr latinLnBrk="0">
              <a:lnSpc>
                <a:spcPct val="105000"/>
              </a:lnSpc>
              <a:defRPr sz="26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AU" noProof="0"/>
              <a:t>Transport pays respects to Elders past and present, and recognise and celebrate the diversity of Aboriginal peoples and their ongoing cultures and connections to the lands and waters of NSW.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8BE7-6ADE-4295-A03E-7BEE1E6ABC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475673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D31E3E4-5771-49B7-86F5-4BB070B56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410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C884E1-2FED-4033-A2A3-470222E4A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5CA43B5-AE3B-4A3E-B715-ACF72D53FB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378" y="539659"/>
            <a:ext cx="1465200" cy="40011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Acknowledgement of Country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DE2205FB-4D74-4AAD-AC18-CC348443A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78" y="2602607"/>
            <a:ext cx="6601279" cy="2072170"/>
          </a:xfrm>
        </p:spPr>
        <p:txBody>
          <a:bodyPr wrap="square">
            <a:spAutoFit/>
          </a:bodyPr>
          <a:lstStyle>
            <a:lvl1pPr latinLnBrk="0">
              <a:lnSpc>
                <a:spcPct val="105000"/>
              </a:lnSpc>
              <a:defRPr sz="26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AU" noProof="0"/>
              <a:t>Transport pays respects to Elders past and present, and recognise and celebrate the diversity of Aboriginal peoples and their ongoing cultures and connections to the lands and waters of NSW.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5041373-EF91-4773-9746-36E1E53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9366" b="40244"/>
          <a:stretch/>
        </p:blipFill>
        <p:spPr>
          <a:xfrm>
            <a:off x="7505700" y="3390900"/>
            <a:ext cx="4686303" cy="34671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8BE7-6ADE-4295-A03E-7BEE1E6A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0235180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raphic 52">
            <a:extLst>
              <a:ext uri="{FF2B5EF4-FFF2-40B4-BE49-F238E27FC236}">
                <a16:creationId xmlns:a16="http://schemas.microsoft.com/office/drawing/2014/main" id="{CF4D94A1-7987-4D1F-8550-BD9F4DAB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19072"/>
            <a:ext cx="12192000" cy="64103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C884E1-2FED-4033-A2A3-470222E4A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1905000"/>
            <a:ext cx="0" cy="29956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5CA43B5-AE3B-4A3E-B715-ACF72D53FB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309" y="1905000"/>
            <a:ext cx="1465200" cy="40011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Acknowledgement of Country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DE2205FB-4D74-4AAD-AC18-CC348443A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0154" y="1857375"/>
            <a:ext cx="6238646" cy="1912768"/>
          </a:xfrm>
        </p:spPr>
        <p:txBody>
          <a:bodyPr wrap="square">
            <a:spAutoFit/>
          </a:bodyPr>
          <a:lstStyle>
            <a:lvl1pPr latinLnBrk="0">
              <a:lnSpc>
                <a:spcPct val="105000"/>
              </a:lnSpc>
              <a:defRPr sz="24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AU" noProof="0"/>
              <a:t>Transport pays respects to Elders past and present, and recognise and celebrate the diversity of Aboriginal peoples and their ongoing cultures and connections to the lands and waters of NSW.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8BE7-6ADE-4295-A03E-7BEE1E6A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D261ABF-9013-4FA8-A4F5-08E84AE12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24968" y="1905000"/>
            <a:ext cx="0" cy="34718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943822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26E88D5C-72CF-4D7F-8EB5-1693AB273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493" b="32781"/>
          <a:stretch/>
        </p:blipFill>
        <p:spPr>
          <a:xfrm>
            <a:off x="0" y="841829"/>
            <a:ext cx="6863938" cy="57875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C1608B-031A-4439-BEB0-A3289600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43400" y="219071"/>
            <a:ext cx="7848600" cy="641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5CA43B5-AE3B-4A3E-B715-ACF72D53FB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0150" y="533400"/>
            <a:ext cx="1465200" cy="40011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Acknowledgement of Country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DE2205FB-4D74-4AAD-AC18-CC348443A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4047" y="2597604"/>
            <a:ext cx="6625503" cy="2072170"/>
          </a:xfrm>
        </p:spPr>
        <p:txBody>
          <a:bodyPr wrap="square">
            <a:spAutoFit/>
          </a:bodyPr>
          <a:lstStyle>
            <a:lvl1pPr latinLnBrk="0">
              <a:lnSpc>
                <a:spcPct val="105000"/>
              </a:lnSpc>
              <a:defRPr sz="260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r>
              <a:rPr lang="en-AU" noProof="0"/>
              <a:t>Transport pays respects to Elders past and present, and recognise and celebrate the diversity of Aboriginal peoples and their ongoing cultures and connections to the lands and waters of NSW.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8BE7-6ADE-4295-A03E-7BEE1E6A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t>‹#›</a:t>
            </a:fld>
            <a:endParaRPr lang="en-AU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D5604A-A935-441C-90EE-1EC839386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10150" y="1323975"/>
            <a:ext cx="659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709F16-496C-4399-A563-3EDA145C3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10150" y="5524500"/>
            <a:ext cx="659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782613F-BEDB-49F7-BAD3-37AD07D67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10150" y="1323975"/>
            <a:ext cx="662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DB404B-131A-4E8F-AD20-AEE882E63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10150" y="5524500"/>
            <a:ext cx="662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51797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806DEC0-476C-42FC-8920-D275639CF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2"/>
            <a:ext cx="12192000" cy="6410328"/>
          </a:xfrm>
          <a:prstGeom prst="rect">
            <a:avLst/>
          </a:prstGeom>
          <a:solidFill>
            <a:srgbClr val="FFF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A28FE3-4061-42F7-B1BB-28319458C1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536575"/>
            <a:ext cx="5929313" cy="11079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7807C6-C34F-439A-8420-A34210A0F30E}"/>
              </a:ext>
            </a:extLst>
          </p:cNvPr>
          <p:cNvGrpSpPr/>
          <p:nvPr userDrawn="1"/>
        </p:nvGrpSpPr>
        <p:grpSpPr>
          <a:xfrm>
            <a:off x="8877045" y="3409694"/>
            <a:ext cx="3313172" cy="3451423"/>
            <a:chOff x="8877045" y="3409694"/>
            <a:chExt cx="3313172" cy="34514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E9232C7-0AB6-490B-BECC-040D9684E66D}"/>
                </a:ext>
              </a:extLst>
            </p:cNvPr>
            <p:cNvSpPr/>
            <p:nvPr/>
          </p:nvSpPr>
          <p:spPr>
            <a:xfrm>
              <a:off x="8877045" y="3409694"/>
              <a:ext cx="3312853" cy="3451104"/>
            </a:xfrm>
            <a:custGeom>
              <a:avLst/>
              <a:gdLst>
                <a:gd name="connsiteX0" fmla="*/ 3311455 w 3312853"/>
                <a:gd name="connsiteY0" fmla="*/ 3450567 h 3451104"/>
                <a:gd name="connsiteX1" fmla="*/ 3311455 w 3312853"/>
                <a:gd name="connsiteY1" fmla="*/ -538 h 3451104"/>
                <a:gd name="connsiteX2" fmla="*/ 2119626 w 3312853"/>
                <a:gd name="connsiteY2" fmla="*/ 882025 h 3451104"/>
                <a:gd name="connsiteX3" fmla="*/ 1320535 w 3312853"/>
                <a:gd name="connsiteY3" fmla="*/ 1809823 h 3451104"/>
                <a:gd name="connsiteX4" fmla="*/ 847253 w 3312853"/>
                <a:gd name="connsiteY4" fmla="*/ 2541474 h 3451104"/>
                <a:gd name="connsiteX5" fmla="*/ 281018 w 3312853"/>
                <a:gd name="connsiteY5" fmla="*/ 3031362 h 3451104"/>
                <a:gd name="connsiteX6" fmla="*/ -1399 w 3312853"/>
                <a:gd name="connsiteY6" fmla="*/ 3450376 h 3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2853" h="3451104">
                  <a:moveTo>
                    <a:pt x="3311455" y="3450567"/>
                  </a:moveTo>
                  <a:lnTo>
                    <a:pt x="3311455" y="-538"/>
                  </a:lnTo>
                  <a:cubicBezTo>
                    <a:pt x="2984120" y="536813"/>
                    <a:pt x="2703993" y="847542"/>
                    <a:pt x="2119626" y="882025"/>
                  </a:cubicBezTo>
                  <a:cubicBezTo>
                    <a:pt x="1726761" y="905247"/>
                    <a:pt x="1357118" y="1285833"/>
                    <a:pt x="1320535" y="1809823"/>
                  </a:cubicBezTo>
                  <a:cubicBezTo>
                    <a:pt x="1298522" y="2125896"/>
                    <a:pt x="1150601" y="2380447"/>
                    <a:pt x="847253" y="2541474"/>
                  </a:cubicBezTo>
                  <a:cubicBezTo>
                    <a:pt x="521191" y="2702247"/>
                    <a:pt x="442236" y="2821410"/>
                    <a:pt x="281018" y="3031362"/>
                  </a:cubicBezTo>
                  <a:cubicBezTo>
                    <a:pt x="178523" y="3165223"/>
                    <a:pt x="84235" y="3305191"/>
                    <a:pt x="-1399" y="3450376"/>
                  </a:cubicBezTo>
                  <a:close/>
                </a:path>
              </a:pathLst>
            </a:custGeom>
            <a:solidFill>
              <a:srgbClr val="FBAC23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877D641-65F1-4C18-8EF3-3916E54EC678}"/>
                </a:ext>
              </a:extLst>
            </p:cNvPr>
            <p:cNvSpPr/>
            <p:nvPr/>
          </p:nvSpPr>
          <p:spPr>
            <a:xfrm>
              <a:off x="10568623" y="5163240"/>
              <a:ext cx="1621275" cy="1697558"/>
            </a:xfrm>
            <a:custGeom>
              <a:avLst/>
              <a:gdLst>
                <a:gd name="connsiteX0" fmla="*/ 1619876 w 1621275"/>
                <a:gd name="connsiteY0" fmla="*/ -538 h 1697558"/>
                <a:gd name="connsiteX1" fmla="*/ 1502112 w 1621275"/>
                <a:gd name="connsiteY1" fmla="*/ 101830 h 1697558"/>
                <a:gd name="connsiteX2" fmla="*/ 1427038 w 1621275"/>
                <a:gd name="connsiteY2" fmla="*/ 195799 h 1697558"/>
                <a:gd name="connsiteX3" fmla="*/ 974051 w 1621275"/>
                <a:gd name="connsiteY3" fmla="*/ 356127 h 1697558"/>
                <a:gd name="connsiteX4" fmla="*/ 447644 w 1621275"/>
                <a:gd name="connsiteY4" fmla="*/ 567288 h 1697558"/>
                <a:gd name="connsiteX5" fmla="*/ 321545 w 1621275"/>
                <a:gd name="connsiteY5" fmla="*/ 1073399 h 1697558"/>
                <a:gd name="connsiteX6" fmla="*/ 239982 w 1621275"/>
                <a:gd name="connsiteY6" fmla="*/ 1487514 h 1697558"/>
                <a:gd name="connsiteX7" fmla="*/ -1399 w 1621275"/>
                <a:gd name="connsiteY7" fmla="*/ 1697021 h 1697558"/>
                <a:gd name="connsiteX8" fmla="*/ 61523 w 1621275"/>
                <a:gd name="connsiteY8" fmla="*/ 1697021 h 1697558"/>
                <a:gd name="connsiteX9" fmla="*/ 264286 w 1621275"/>
                <a:gd name="connsiteY9" fmla="*/ 1503802 h 1697558"/>
                <a:gd name="connsiteX10" fmla="*/ 350811 w 1621275"/>
                <a:gd name="connsiteY10" fmla="*/ 1073145 h 1697558"/>
                <a:gd name="connsiteX11" fmla="*/ 470547 w 1621275"/>
                <a:gd name="connsiteY11" fmla="*/ 585547 h 1697558"/>
                <a:gd name="connsiteX12" fmla="*/ 972079 w 1621275"/>
                <a:gd name="connsiteY12" fmla="*/ 385329 h 1697558"/>
                <a:gd name="connsiteX13" fmla="*/ 1450451 w 1621275"/>
                <a:gd name="connsiteY13" fmla="*/ 213550 h 1697558"/>
                <a:gd name="connsiteX14" fmla="*/ 1524125 w 1621275"/>
                <a:gd name="connsiteY14" fmla="*/ 121298 h 1697558"/>
                <a:gd name="connsiteX15" fmla="*/ 1619558 w 1621275"/>
                <a:gd name="connsiteY15" fmla="*/ 35218 h 16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21275" h="1697558">
                  <a:moveTo>
                    <a:pt x="1619876" y="-538"/>
                  </a:moveTo>
                  <a:cubicBezTo>
                    <a:pt x="1575977" y="27825"/>
                    <a:pt x="1536341" y="62289"/>
                    <a:pt x="1502112" y="101830"/>
                  </a:cubicBezTo>
                  <a:cubicBezTo>
                    <a:pt x="1472147" y="136059"/>
                    <a:pt x="1448225" y="167806"/>
                    <a:pt x="1427038" y="195799"/>
                  </a:cubicBezTo>
                  <a:cubicBezTo>
                    <a:pt x="1335614" y="316681"/>
                    <a:pt x="1289742" y="377631"/>
                    <a:pt x="974051" y="356127"/>
                  </a:cubicBezTo>
                  <a:cubicBezTo>
                    <a:pt x="710847" y="338185"/>
                    <a:pt x="592765" y="385584"/>
                    <a:pt x="447644" y="567288"/>
                  </a:cubicBezTo>
                  <a:cubicBezTo>
                    <a:pt x="318937" y="728506"/>
                    <a:pt x="320400" y="903847"/>
                    <a:pt x="321545" y="1073399"/>
                  </a:cubicBezTo>
                  <a:cubicBezTo>
                    <a:pt x="322690" y="1221957"/>
                    <a:pt x="323772" y="1362179"/>
                    <a:pt x="239982" y="1487514"/>
                  </a:cubicBezTo>
                  <a:cubicBezTo>
                    <a:pt x="158037" y="1609986"/>
                    <a:pt x="72083" y="1661075"/>
                    <a:pt x="-1399" y="1697021"/>
                  </a:cubicBezTo>
                  <a:lnTo>
                    <a:pt x="61523" y="1697021"/>
                  </a:lnTo>
                  <a:cubicBezTo>
                    <a:pt x="125908" y="1660120"/>
                    <a:pt x="196210" y="1605533"/>
                    <a:pt x="264286" y="1503802"/>
                  </a:cubicBezTo>
                  <a:cubicBezTo>
                    <a:pt x="353356" y="1371023"/>
                    <a:pt x="351956" y="1219603"/>
                    <a:pt x="350811" y="1073145"/>
                  </a:cubicBezTo>
                  <a:cubicBezTo>
                    <a:pt x="349538" y="908746"/>
                    <a:pt x="348266" y="738685"/>
                    <a:pt x="470547" y="585547"/>
                  </a:cubicBezTo>
                  <a:cubicBezTo>
                    <a:pt x="609879" y="411032"/>
                    <a:pt x="717654" y="368024"/>
                    <a:pt x="972079" y="385329"/>
                  </a:cubicBezTo>
                  <a:cubicBezTo>
                    <a:pt x="1303549" y="407915"/>
                    <a:pt x="1355718" y="338822"/>
                    <a:pt x="1450451" y="213550"/>
                  </a:cubicBezTo>
                  <a:cubicBezTo>
                    <a:pt x="1471256" y="185938"/>
                    <a:pt x="1494987" y="154700"/>
                    <a:pt x="1524125" y="121298"/>
                  </a:cubicBezTo>
                  <a:cubicBezTo>
                    <a:pt x="1552246" y="88775"/>
                    <a:pt x="1584312" y="59859"/>
                    <a:pt x="1619558" y="35218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E50BC03-D6C8-4289-9FA8-8B6223D2C61A}"/>
                </a:ext>
              </a:extLst>
            </p:cNvPr>
            <p:cNvSpPr/>
            <p:nvPr/>
          </p:nvSpPr>
          <p:spPr>
            <a:xfrm>
              <a:off x="10273609" y="5004949"/>
              <a:ext cx="1916290" cy="1855849"/>
            </a:xfrm>
            <a:custGeom>
              <a:avLst/>
              <a:gdLst>
                <a:gd name="connsiteX0" fmla="*/ 1914891 w 1916290"/>
                <a:gd name="connsiteY0" fmla="*/ -538 h 1855849"/>
                <a:gd name="connsiteX1" fmla="*/ 1790765 w 1916290"/>
                <a:gd name="connsiteY1" fmla="*/ 129951 h 1855849"/>
                <a:gd name="connsiteX2" fmla="*/ 1601298 w 1916290"/>
                <a:gd name="connsiteY2" fmla="*/ 326352 h 1855849"/>
                <a:gd name="connsiteX3" fmla="*/ 1145575 w 1916290"/>
                <a:gd name="connsiteY3" fmla="*/ 435909 h 1855849"/>
                <a:gd name="connsiteX4" fmla="*/ 948793 w 1916290"/>
                <a:gd name="connsiteY4" fmla="*/ 416313 h 1855849"/>
                <a:gd name="connsiteX5" fmla="*/ 641118 w 1916290"/>
                <a:gd name="connsiteY5" fmla="*/ 609342 h 1855849"/>
                <a:gd name="connsiteX6" fmla="*/ 512347 w 1916290"/>
                <a:gd name="connsiteY6" fmla="*/ 1049732 h 1855849"/>
                <a:gd name="connsiteX7" fmla="*/ 144931 w 1916290"/>
                <a:gd name="connsiteY7" fmla="*/ 1763633 h 1855849"/>
                <a:gd name="connsiteX8" fmla="*/ -1399 w 1916290"/>
                <a:gd name="connsiteY8" fmla="*/ 1855312 h 1855849"/>
                <a:gd name="connsiteX9" fmla="*/ 45744 w 1916290"/>
                <a:gd name="connsiteY9" fmla="*/ 1855312 h 1855849"/>
                <a:gd name="connsiteX10" fmla="*/ 156765 w 1916290"/>
                <a:gd name="connsiteY10" fmla="*/ 1790291 h 1855849"/>
                <a:gd name="connsiteX11" fmla="*/ 541295 w 1916290"/>
                <a:gd name="connsiteY11" fmla="*/ 1053231 h 1855849"/>
                <a:gd name="connsiteX12" fmla="*/ 666184 w 1916290"/>
                <a:gd name="connsiteY12" fmla="*/ 624229 h 1855849"/>
                <a:gd name="connsiteX13" fmla="*/ 948093 w 1916290"/>
                <a:gd name="connsiteY13" fmla="*/ 445579 h 1855849"/>
                <a:gd name="connsiteX14" fmla="*/ 1141249 w 1916290"/>
                <a:gd name="connsiteY14" fmla="*/ 464665 h 1855849"/>
                <a:gd name="connsiteX15" fmla="*/ 1621148 w 1916290"/>
                <a:gd name="connsiteY15" fmla="*/ 347538 h 1855849"/>
                <a:gd name="connsiteX16" fmla="*/ 1812332 w 1916290"/>
                <a:gd name="connsiteY16" fmla="*/ 149483 h 1855849"/>
                <a:gd name="connsiteX17" fmla="*/ 1914764 w 1916290"/>
                <a:gd name="connsiteY17" fmla="*/ 40244 h 185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16290" h="1855849">
                  <a:moveTo>
                    <a:pt x="1914891" y="-538"/>
                  </a:moveTo>
                  <a:cubicBezTo>
                    <a:pt x="1875318" y="37190"/>
                    <a:pt x="1834664" y="81789"/>
                    <a:pt x="1790765" y="129951"/>
                  </a:cubicBezTo>
                  <a:cubicBezTo>
                    <a:pt x="1735668" y="190519"/>
                    <a:pt x="1673128" y="259103"/>
                    <a:pt x="1601298" y="326352"/>
                  </a:cubicBezTo>
                  <a:cubicBezTo>
                    <a:pt x="1438681" y="478599"/>
                    <a:pt x="1309338" y="459958"/>
                    <a:pt x="1145575" y="435909"/>
                  </a:cubicBezTo>
                  <a:cubicBezTo>
                    <a:pt x="1084053" y="426938"/>
                    <a:pt x="1020431" y="417649"/>
                    <a:pt x="948793" y="416313"/>
                  </a:cubicBezTo>
                  <a:cubicBezTo>
                    <a:pt x="821549" y="413959"/>
                    <a:pt x="717782" y="478917"/>
                    <a:pt x="641118" y="609342"/>
                  </a:cubicBezTo>
                  <a:cubicBezTo>
                    <a:pt x="578005" y="716672"/>
                    <a:pt x="534741" y="864783"/>
                    <a:pt x="512347" y="1049732"/>
                  </a:cubicBezTo>
                  <a:cubicBezTo>
                    <a:pt x="465140" y="1440307"/>
                    <a:pt x="344958" y="1673863"/>
                    <a:pt x="144931" y="1763633"/>
                  </a:cubicBezTo>
                  <a:cubicBezTo>
                    <a:pt x="91933" y="1786919"/>
                    <a:pt x="42627" y="1817775"/>
                    <a:pt x="-1399" y="1855312"/>
                  </a:cubicBezTo>
                  <a:lnTo>
                    <a:pt x="45744" y="1855312"/>
                  </a:lnTo>
                  <a:cubicBezTo>
                    <a:pt x="80227" y="1829545"/>
                    <a:pt x="117446" y="1807723"/>
                    <a:pt x="156765" y="1790291"/>
                  </a:cubicBezTo>
                  <a:cubicBezTo>
                    <a:pt x="366717" y="1696003"/>
                    <a:pt x="492751" y="1454876"/>
                    <a:pt x="541295" y="1053231"/>
                  </a:cubicBezTo>
                  <a:cubicBezTo>
                    <a:pt x="562863" y="875090"/>
                    <a:pt x="606062" y="726533"/>
                    <a:pt x="666184" y="624229"/>
                  </a:cubicBezTo>
                  <a:cubicBezTo>
                    <a:pt x="737123" y="503348"/>
                    <a:pt x="831983" y="443416"/>
                    <a:pt x="948093" y="445579"/>
                  </a:cubicBezTo>
                  <a:cubicBezTo>
                    <a:pt x="1018077" y="446915"/>
                    <a:pt x="1080617" y="456077"/>
                    <a:pt x="1141249" y="464665"/>
                  </a:cubicBezTo>
                  <a:cubicBezTo>
                    <a:pt x="1305966" y="488651"/>
                    <a:pt x="1448225" y="509201"/>
                    <a:pt x="1621148" y="347538"/>
                  </a:cubicBezTo>
                  <a:cubicBezTo>
                    <a:pt x="1693869" y="279526"/>
                    <a:pt x="1756791" y="210433"/>
                    <a:pt x="1812332" y="149483"/>
                  </a:cubicBezTo>
                  <a:cubicBezTo>
                    <a:pt x="1848406" y="109910"/>
                    <a:pt x="1882317" y="73137"/>
                    <a:pt x="1914764" y="40244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BD9F99-4D92-49BC-9517-54AE14747B53}"/>
                </a:ext>
              </a:extLst>
            </p:cNvPr>
            <p:cNvSpPr/>
            <p:nvPr/>
          </p:nvSpPr>
          <p:spPr>
            <a:xfrm>
              <a:off x="10856321" y="5363395"/>
              <a:ext cx="1333577" cy="1497722"/>
            </a:xfrm>
            <a:custGeom>
              <a:avLst/>
              <a:gdLst>
                <a:gd name="connsiteX0" fmla="*/ 1332178 w 1333577"/>
                <a:gd name="connsiteY0" fmla="*/ -538 h 1497722"/>
                <a:gd name="connsiteX1" fmla="*/ 1182285 w 1333577"/>
                <a:gd name="connsiteY1" fmla="*/ 140957 h 1497722"/>
                <a:gd name="connsiteX2" fmla="*/ 747875 w 1333577"/>
                <a:gd name="connsiteY2" fmla="*/ 218131 h 1497722"/>
                <a:gd name="connsiteX3" fmla="*/ 504903 w 1333577"/>
                <a:gd name="connsiteY3" fmla="*/ 215331 h 1497722"/>
                <a:gd name="connsiteX4" fmla="*/ 201809 w 1333577"/>
                <a:gd name="connsiteY4" fmla="*/ 413832 h 1497722"/>
                <a:gd name="connsiteX5" fmla="*/ 145949 w 1333577"/>
                <a:gd name="connsiteY5" fmla="*/ 992791 h 1497722"/>
                <a:gd name="connsiteX6" fmla="*/ 162682 w 1333577"/>
                <a:gd name="connsiteY6" fmla="*/ 1357980 h 1497722"/>
                <a:gd name="connsiteX7" fmla="*/ -1399 w 1333577"/>
                <a:gd name="connsiteY7" fmla="*/ 1497185 h 1497722"/>
                <a:gd name="connsiteX8" fmla="*/ 58533 w 1333577"/>
                <a:gd name="connsiteY8" fmla="*/ 1497185 h 1497722"/>
                <a:gd name="connsiteX9" fmla="*/ 220959 w 1333577"/>
                <a:gd name="connsiteY9" fmla="*/ 1225838 h 1497722"/>
                <a:gd name="connsiteX10" fmla="*/ 173688 w 1333577"/>
                <a:gd name="connsiteY10" fmla="*/ 983438 h 1497722"/>
                <a:gd name="connsiteX11" fmla="*/ 225985 w 1333577"/>
                <a:gd name="connsiteY11" fmla="*/ 430628 h 1497722"/>
                <a:gd name="connsiteX12" fmla="*/ 506366 w 1333577"/>
                <a:gd name="connsiteY12" fmla="*/ 244915 h 1497722"/>
                <a:gd name="connsiteX13" fmla="*/ 746666 w 1333577"/>
                <a:gd name="connsiteY13" fmla="*/ 247715 h 1497722"/>
                <a:gd name="connsiteX14" fmla="*/ 1203344 w 1333577"/>
                <a:gd name="connsiteY14" fmla="*/ 161698 h 1497722"/>
                <a:gd name="connsiteX15" fmla="*/ 1332178 w 1333577"/>
                <a:gd name="connsiteY15" fmla="*/ 38590 h 149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3577" h="1497722">
                  <a:moveTo>
                    <a:pt x="1332178" y="-538"/>
                  </a:moveTo>
                  <a:cubicBezTo>
                    <a:pt x="1287643" y="37636"/>
                    <a:pt x="1237382" y="84207"/>
                    <a:pt x="1182285" y="140957"/>
                  </a:cubicBezTo>
                  <a:cubicBezTo>
                    <a:pt x="1093214" y="232955"/>
                    <a:pt x="933142" y="226083"/>
                    <a:pt x="747875" y="218131"/>
                  </a:cubicBezTo>
                  <a:cubicBezTo>
                    <a:pt x="668793" y="214759"/>
                    <a:pt x="586976" y="211259"/>
                    <a:pt x="504903" y="215331"/>
                  </a:cubicBezTo>
                  <a:cubicBezTo>
                    <a:pt x="399291" y="220612"/>
                    <a:pt x="280382" y="298549"/>
                    <a:pt x="201809" y="413832"/>
                  </a:cubicBezTo>
                  <a:cubicBezTo>
                    <a:pt x="139141" y="505829"/>
                    <a:pt x="48544" y="703375"/>
                    <a:pt x="145949" y="992791"/>
                  </a:cubicBezTo>
                  <a:cubicBezTo>
                    <a:pt x="200855" y="1155854"/>
                    <a:pt x="206326" y="1275336"/>
                    <a:pt x="162682" y="1357980"/>
                  </a:cubicBezTo>
                  <a:cubicBezTo>
                    <a:pt x="127308" y="1424910"/>
                    <a:pt x="63113" y="1462638"/>
                    <a:pt x="-1399" y="1497185"/>
                  </a:cubicBezTo>
                  <a:lnTo>
                    <a:pt x="58533" y="1497185"/>
                  </a:lnTo>
                  <a:cubicBezTo>
                    <a:pt x="144295" y="1446288"/>
                    <a:pt x="220895" y="1376303"/>
                    <a:pt x="220959" y="1225838"/>
                  </a:cubicBezTo>
                  <a:cubicBezTo>
                    <a:pt x="220959" y="1161452"/>
                    <a:pt x="206962" y="1082307"/>
                    <a:pt x="173688" y="983438"/>
                  </a:cubicBezTo>
                  <a:cubicBezTo>
                    <a:pt x="80355" y="706365"/>
                    <a:pt x="166371" y="518108"/>
                    <a:pt x="225985" y="430628"/>
                  </a:cubicBezTo>
                  <a:cubicBezTo>
                    <a:pt x="286299" y="342130"/>
                    <a:pt x="396365" y="250387"/>
                    <a:pt x="506366" y="244915"/>
                  </a:cubicBezTo>
                  <a:cubicBezTo>
                    <a:pt x="587103" y="240844"/>
                    <a:pt x="668221" y="244343"/>
                    <a:pt x="746666" y="247715"/>
                  </a:cubicBezTo>
                  <a:cubicBezTo>
                    <a:pt x="938931" y="255922"/>
                    <a:pt x="1104985" y="263048"/>
                    <a:pt x="1203344" y="161698"/>
                  </a:cubicBezTo>
                  <a:cubicBezTo>
                    <a:pt x="1250233" y="113282"/>
                    <a:pt x="1293242" y="72628"/>
                    <a:pt x="1332178" y="38590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931EA49-87EF-45ED-B74B-D76E077916F0}"/>
                </a:ext>
              </a:extLst>
            </p:cNvPr>
            <p:cNvSpPr/>
            <p:nvPr/>
          </p:nvSpPr>
          <p:spPr>
            <a:xfrm>
              <a:off x="9836972" y="4848885"/>
              <a:ext cx="2353118" cy="2012168"/>
            </a:xfrm>
            <a:custGeom>
              <a:avLst/>
              <a:gdLst>
                <a:gd name="connsiteX0" fmla="*/ 2351528 w 2353118"/>
                <a:gd name="connsiteY0" fmla="*/ -538 h 2012168"/>
                <a:gd name="connsiteX1" fmla="*/ 2128152 w 2353118"/>
                <a:gd name="connsiteY1" fmla="*/ 194591 h 2012168"/>
                <a:gd name="connsiteX2" fmla="*/ 1731469 w 2353118"/>
                <a:gd name="connsiteY2" fmla="*/ 479044 h 2012168"/>
                <a:gd name="connsiteX3" fmla="*/ 1482262 w 2353118"/>
                <a:gd name="connsiteY3" fmla="*/ 463329 h 2012168"/>
                <a:gd name="connsiteX4" fmla="*/ 1116309 w 2353118"/>
                <a:gd name="connsiteY4" fmla="*/ 481398 h 2012168"/>
                <a:gd name="connsiteX5" fmla="*/ 870474 w 2353118"/>
                <a:gd name="connsiteY5" fmla="*/ 1287296 h 2012168"/>
                <a:gd name="connsiteX6" fmla="*/ 684571 w 2353118"/>
                <a:gd name="connsiteY6" fmla="*/ 1745373 h 2012168"/>
                <a:gd name="connsiteX7" fmla="*/ 229866 w 2353118"/>
                <a:gd name="connsiteY7" fmla="*/ 1932676 h 2012168"/>
                <a:gd name="connsiteX8" fmla="*/ -1399 w 2353118"/>
                <a:gd name="connsiteY8" fmla="*/ 2011631 h 2012168"/>
                <a:gd name="connsiteX9" fmla="*/ 63558 w 2353118"/>
                <a:gd name="connsiteY9" fmla="*/ 2011631 h 2012168"/>
                <a:gd name="connsiteX10" fmla="*/ 235337 w 2353118"/>
                <a:gd name="connsiteY10" fmla="*/ 1961434 h 2012168"/>
                <a:gd name="connsiteX11" fmla="*/ 899867 w 2353118"/>
                <a:gd name="connsiteY11" fmla="*/ 1289777 h 2012168"/>
                <a:gd name="connsiteX12" fmla="*/ 1132024 w 2353118"/>
                <a:gd name="connsiteY12" fmla="*/ 506528 h 2012168"/>
                <a:gd name="connsiteX13" fmla="*/ 1476282 w 2353118"/>
                <a:gd name="connsiteY13" fmla="*/ 492150 h 2012168"/>
                <a:gd name="connsiteX14" fmla="*/ 1740058 w 2353118"/>
                <a:gd name="connsiteY14" fmla="*/ 507356 h 2012168"/>
                <a:gd name="connsiteX15" fmla="*/ 2148701 w 2353118"/>
                <a:gd name="connsiteY15" fmla="*/ 215840 h 2012168"/>
                <a:gd name="connsiteX16" fmla="*/ 2351719 w 2353118"/>
                <a:gd name="connsiteY16" fmla="*/ 35282 h 201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3118" h="2012168">
                  <a:moveTo>
                    <a:pt x="2351528" y="-538"/>
                  </a:moveTo>
                  <a:cubicBezTo>
                    <a:pt x="2273273" y="54050"/>
                    <a:pt x="2200107" y="124925"/>
                    <a:pt x="2128152" y="194591"/>
                  </a:cubicBezTo>
                  <a:cubicBezTo>
                    <a:pt x="2006315" y="312609"/>
                    <a:pt x="1880026" y="434636"/>
                    <a:pt x="1731469" y="479044"/>
                  </a:cubicBezTo>
                  <a:cubicBezTo>
                    <a:pt x="1657350" y="501121"/>
                    <a:pt x="1572415" y="482734"/>
                    <a:pt x="1482262" y="463329"/>
                  </a:cubicBezTo>
                  <a:cubicBezTo>
                    <a:pt x="1359154" y="436735"/>
                    <a:pt x="1231847" y="409187"/>
                    <a:pt x="1116309" y="481398"/>
                  </a:cubicBezTo>
                  <a:cubicBezTo>
                    <a:pt x="939186" y="592100"/>
                    <a:pt x="908266" y="790282"/>
                    <a:pt x="870474" y="1287296"/>
                  </a:cubicBezTo>
                  <a:cubicBezTo>
                    <a:pt x="854441" y="1498203"/>
                    <a:pt x="795401" y="1643579"/>
                    <a:pt x="684571" y="1745373"/>
                  </a:cubicBezTo>
                  <a:cubicBezTo>
                    <a:pt x="586785" y="1834826"/>
                    <a:pt x="446562" y="1892594"/>
                    <a:pt x="229866" y="1932676"/>
                  </a:cubicBezTo>
                  <a:cubicBezTo>
                    <a:pt x="134370" y="1950300"/>
                    <a:pt x="57324" y="1976576"/>
                    <a:pt x="-1399" y="2011631"/>
                  </a:cubicBezTo>
                  <a:lnTo>
                    <a:pt x="63558" y="2011631"/>
                  </a:lnTo>
                  <a:cubicBezTo>
                    <a:pt x="118782" y="1988537"/>
                    <a:pt x="176360" y="1971677"/>
                    <a:pt x="235337" y="1961434"/>
                  </a:cubicBezTo>
                  <a:cubicBezTo>
                    <a:pt x="619486" y="1890368"/>
                    <a:pt x="864685" y="1753263"/>
                    <a:pt x="899867" y="1289777"/>
                  </a:cubicBezTo>
                  <a:cubicBezTo>
                    <a:pt x="936832" y="803516"/>
                    <a:pt x="966416" y="609978"/>
                    <a:pt x="1132024" y="506528"/>
                  </a:cubicBezTo>
                  <a:cubicBezTo>
                    <a:pt x="1237509" y="440616"/>
                    <a:pt x="1358899" y="466828"/>
                    <a:pt x="1476282" y="492150"/>
                  </a:cubicBezTo>
                  <a:cubicBezTo>
                    <a:pt x="1570124" y="512446"/>
                    <a:pt x="1658686" y="531595"/>
                    <a:pt x="1740058" y="507356"/>
                  </a:cubicBezTo>
                  <a:cubicBezTo>
                    <a:pt x="1895677" y="460912"/>
                    <a:pt x="2024320" y="336340"/>
                    <a:pt x="2148701" y="215840"/>
                  </a:cubicBezTo>
                  <a:cubicBezTo>
                    <a:pt x="2216713" y="149992"/>
                    <a:pt x="2282943" y="85924"/>
                    <a:pt x="2351719" y="35282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8F5E32-1C9A-4153-A480-157DD25538B9}"/>
                </a:ext>
              </a:extLst>
            </p:cNvPr>
            <p:cNvSpPr/>
            <p:nvPr/>
          </p:nvSpPr>
          <p:spPr>
            <a:xfrm>
              <a:off x="11144475" y="5603631"/>
              <a:ext cx="1045424" cy="1257167"/>
            </a:xfrm>
            <a:custGeom>
              <a:avLst/>
              <a:gdLst>
                <a:gd name="connsiteX0" fmla="*/ 1044025 w 1045424"/>
                <a:gd name="connsiteY0" fmla="*/ -538 h 1257167"/>
                <a:gd name="connsiteX1" fmla="*/ 971687 w 1045424"/>
                <a:gd name="connsiteY1" fmla="*/ 33564 h 1257167"/>
                <a:gd name="connsiteX2" fmla="*/ 619158 w 1045424"/>
                <a:gd name="connsiteY2" fmla="*/ 71100 h 1257167"/>
                <a:gd name="connsiteX3" fmla="*/ 149120 w 1045424"/>
                <a:gd name="connsiteY3" fmla="*/ 139303 h 1257167"/>
                <a:gd name="connsiteX4" fmla="*/ 46625 w 1045424"/>
                <a:gd name="connsiteY4" fmla="*/ 710373 h 1257167"/>
                <a:gd name="connsiteX5" fmla="*/ 64376 w 1045424"/>
                <a:gd name="connsiteY5" fmla="*/ 758408 h 1257167"/>
                <a:gd name="connsiteX6" fmla="*/ 119663 w 1045424"/>
                <a:gd name="connsiteY6" fmla="*/ 1247023 h 1257167"/>
                <a:gd name="connsiteX7" fmla="*/ 116100 w 1045424"/>
                <a:gd name="connsiteY7" fmla="*/ 1256630 h 1257167"/>
                <a:gd name="connsiteX8" fmla="*/ 147275 w 1045424"/>
                <a:gd name="connsiteY8" fmla="*/ 1256630 h 1257167"/>
                <a:gd name="connsiteX9" fmla="*/ 91860 w 1045424"/>
                <a:gd name="connsiteY9" fmla="*/ 748228 h 1257167"/>
                <a:gd name="connsiteX10" fmla="*/ 74110 w 1045424"/>
                <a:gd name="connsiteY10" fmla="*/ 700321 h 1257167"/>
                <a:gd name="connsiteX11" fmla="*/ 31038 w 1045424"/>
                <a:gd name="connsiteY11" fmla="*/ 390228 h 1257167"/>
                <a:gd name="connsiteX12" fmla="*/ 163053 w 1045424"/>
                <a:gd name="connsiteY12" fmla="*/ 165070 h 1257167"/>
                <a:gd name="connsiteX13" fmla="*/ 618522 w 1045424"/>
                <a:gd name="connsiteY13" fmla="*/ 100367 h 1257167"/>
                <a:gd name="connsiteX14" fmla="*/ 984029 w 1045424"/>
                <a:gd name="connsiteY14" fmla="*/ 60094 h 1257167"/>
                <a:gd name="connsiteX15" fmla="*/ 1044025 w 1045424"/>
                <a:gd name="connsiteY15" fmla="*/ 31846 h 125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5424" h="1257167">
                  <a:moveTo>
                    <a:pt x="1044025" y="-538"/>
                  </a:moveTo>
                  <a:cubicBezTo>
                    <a:pt x="1020421" y="10723"/>
                    <a:pt x="996181" y="22175"/>
                    <a:pt x="971687" y="33564"/>
                  </a:cubicBezTo>
                  <a:cubicBezTo>
                    <a:pt x="878417" y="76890"/>
                    <a:pt x="752510" y="74091"/>
                    <a:pt x="619158" y="71100"/>
                  </a:cubicBezTo>
                  <a:cubicBezTo>
                    <a:pt x="456731" y="67474"/>
                    <a:pt x="288770" y="63720"/>
                    <a:pt x="149120" y="139303"/>
                  </a:cubicBezTo>
                  <a:cubicBezTo>
                    <a:pt x="-29403" y="235881"/>
                    <a:pt x="-29022" y="503029"/>
                    <a:pt x="46625" y="710373"/>
                  </a:cubicBezTo>
                  <a:cubicBezTo>
                    <a:pt x="52606" y="726724"/>
                    <a:pt x="58522" y="742693"/>
                    <a:pt x="64376" y="758408"/>
                  </a:cubicBezTo>
                  <a:cubicBezTo>
                    <a:pt x="129397" y="933495"/>
                    <a:pt x="180676" y="1071809"/>
                    <a:pt x="119663" y="1247023"/>
                  </a:cubicBezTo>
                  <a:cubicBezTo>
                    <a:pt x="118518" y="1250332"/>
                    <a:pt x="117309" y="1253386"/>
                    <a:pt x="116100" y="1256630"/>
                  </a:cubicBezTo>
                  <a:lnTo>
                    <a:pt x="147275" y="1256630"/>
                  </a:lnTo>
                  <a:cubicBezTo>
                    <a:pt x="211851" y="1071427"/>
                    <a:pt x="158854" y="928850"/>
                    <a:pt x="91860" y="748228"/>
                  </a:cubicBezTo>
                  <a:cubicBezTo>
                    <a:pt x="86007" y="732577"/>
                    <a:pt x="80090" y="716608"/>
                    <a:pt x="74110" y="700321"/>
                  </a:cubicBezTo>
                  <a:cubicBezTo>
                    <a:pt x="35937" y="596299"/>
                    <a:pt x="20413" y="483243"/>
                    <a:pt x="31038" y="390228"/>
                  </a:cubicBezTo>
                  <a:cubicBezTo>
                    <a:pt x="39563" y="315472"/>
                    <a:pt x="69211" y="215713"/>
                    <a:pt x="163053" y="165070"/>
                  </a:cubicBezTo>
                  <a:cubicBezTo>
                    <a:pt x="295832" y="93177"/>
                    <a:pt x="459849" y="96868"/>
                    <a:pt x="618522" y="100367"/>
                  </a:cubicBezTo>
                  <a:cubicBezTo>
                    <a:pt x="755373" y="103420"/>
                    <a:pt x="884588" y="106347"/>
                    <a:pt x="984029" y="60094"/>
                  </a:cubicBezTo>
                  <a:cubicBezTo>
                    <a:pt x="1004325" y="50678"/>
                    <a:pt x="1024366" y="41007"/>
                    <a:pt x="1044025" y="31846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B29430B-767F-49DD-8DEE-35F42EC54291}"/>
                </a:ext>
              </a:extLst>
            </p:cNvPr>
            <p:cNvSpPr/>
            <p:nvPr/>
          </p:nvSpPr>
          <p:spPr>
            <a:xfrm>
              <a:off x="11868828" y="6062854"/>
              <a:ext cx="321071" cy="797945"/>
            </a:xfrm>
            <a:custGeom>
              <a:avLst/>
              <a:gdLst>
                <a:gd name="connsiteX0" fmla="*/ 203562 w 321071"/>
                <a:gd name="connsiteY0" fmla="*/ 42025 h 797945"/>
                <a:gd name="connsiteX1" fmla="*/ 319672 w 321071"/>
                <a:gd name="connsiteY1" fmla="*/ 30383 h 797945"/>
                <a:gd name="connsiteX2" fmla="*/ 319672 w 321071"/>
                <a:gd name="connsiteY2" fmla="*/ -538 h 797945"/>
                <a:gd name="connsiteX3" fmla="*/ 205661 w 321071"/>
                <a:gd name="connsiteY3" fmla="*/ 12823 h 797945"/>
                <a:gd name="connsiteX4" fmla="*/ 27520 w 321071"/>
                <a:gd name="connsiteY4" fmla="*/ 61621 h 797945"/>
                <a:gd name="connsiteX5" fmla="*/ 50361 w 321071"/>
                <a:gd name="connsiteY5" fmla="*/ 414086 h 797945"/>
                <a:gd name="connsiteX6" fmla="*/ 98077 w 321071"/>
                <a:gd name="connsiteY6" fmla="*/ 797408 h 797945"/>
                <a:gd name="connsiteX7" fmla="*/ 127343 w 321071"/>
                <a:gd name="connsiteY7" fmla="*/ 797408 h 797945"/>
                <a:gd name="connsiteX8" fmla="*/ 78291 w 321071"/>
                <a:gd name="connsiteY8" fmla="*/ 405370 h 797945"/>
                <a:gd name="connsiteX9" fmla="*/ 50487 w 321071"/>
                <a:gd name="connsiteY9" fmla="*/ 79817 h 797945"/>
                <a:gd name="connsiteX10" fmla="*/ 203562 w 321071"/>
                <a:gd name="connsiteY10" fmla="*/ 42025 h 79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1071" h="797945">
                  <a:moveTo>
                    <a:pt x="203562" y="42025"/>
                  </a:moveTo>
                  <a:cubicBezTo>
                    <a:pt x="242626" y="44876"/>
                    <a:pt x="281944" y="40931"/>
                    <a:pt x="319672" y="30383"/>
                  </a:cubicBezTo>
                  <a:lnTo>
                    <a:pt x="319672" y="-538"/>
                  </a:lnTo>
                  <a:cubicBezTo>
                    <a:pt x="282835" y="11042"/>
                    <a:pt x="244153" y="15571"/>
                    <a:pt x="205661" y="12823"/>
                  </a:cubicBezTo>
                  <a:cubicBezTo>
                    <a:pt x="115891" y="6461"/>
                    <a:pt x="59331" y="21730"/>
                    <a:pt x="27520" y="61621"/>
                  </a:cubicBezTo>
                  <a:cubicBezTo>
                    <a:pt x="-17015" y="117990"/>
                    <a:pt x="-10653" y="220103"/>
                    <a:pt x="50361" y="414086"/>
                  </a:cubicBezTo>
                  <a:cubicBezTo>
                    <a:pt x="92415" y="548074"/>
                    <a:pt x="100876" y="687660"/>
                    <a:pt x="98077" y="797408"/>
                  </a:cubicBezTo>
                  <a:lnTo>
                    <a:pt x="127343" y="797408"/>
                  </a:lnTo>
                  <a:cubicBezTo>
                    <a:pt x="130078" y="684861"/>
                    <a:pt x="120981" y="542412"/>
                    <a:pt x="78291" y="405370"/>
                  </a:cubicBezTo>
                  <a:cubicBezTo>
                    <a:pt x="21476" y="224238"/>
                    <a:pt x="13141" y="126897"/>
                    <a:pt x="50487" y="79817"/>
                  </a:cubicBezTo>
                  <a:cubicBezTo>
                    <a:pt x="75746" y="48260"/>
                    <a:pt x="124289" y="36236"/>
                    <a:pt x="203562" y="42025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017A42B-BF32-40DD-B9A2-B8CFC811AA6A}"/>
                </a:ext>
              </a:extLst>
            </p:cNvPr>
            <p:cNvSpPr/>
            <p:nvPr/>
          </p:nvSpPr>
          <p:spPr>
            <a:xfrm>
              <a:off x="11401379" y="5843377"/>
              <a:ext cx="788711" cy="1017676"/>
            </a:xfrm>
            <a:custGeom>
              <a:avLst/>
              <a:gdLst>
                <a:gd name="connsiteX0" fmla="*/ 787121 w 788711"/>
                <a:gd name="connsiteY0" fmla="*/ 79161 h 1017676"/>
                <a:gd name="connsiteX1" fmla="*/ 610443 w 788711"/>
                <a:gd name="connsiteY1" fmla="*/ 99966 h 1017676"/>
                <a:gd name="connsiteX2" fmla="*/ 414742 w 788711"/>
                <a:gd name="connsiteY2" fmla="*/ 54667 h 1017676"/>
                <a:gd name="connsiteX3" fmla="*/ 42490 w 788711"/>
                <a:gd name="connsiteY3" fmla="*/ 20566 h 1017676"/>
                <a:gd name="connsiteX4" fmla="*/ 564 w 788711"/>
                <a:gd name="connsiteY4" fmla="*/ 87623 h 1017676"/>
                <a:gd name="connsiteX5" fmla="*/ 195565 w 788711"/>
                <a:gd name="connsiteY5" fmla="*/ 373921 h 1017676"/>
                <a:gd name="connsiteX6" fmla="*/ 356210 w 788711"/>
                <a:gd name="connsiteY6" fmla="*/ 540483 h 1017676"/>
                <a:gd name="connsiteX7" fmla="*/ 445980 w 788711"/>
                <a:gd name="connsiteY7" fmla="*/ 1017139 h 1017676"/>
                <a:gd name="connsiteX8" fmla="*/ 475374 w 788711"/>
                <a:gd name="connsiteY8" fmla="*/ 1017139 h 1017676"/>
                <a:gd name="connsiteX9" fmla="*/ 382740 w 788711"/>
                <a:gd name="connsiteY9" fmla="*/ 528077 h 1017676"/>
                <a:gd name="connsiteX10" fmla="*/ 214142 w 788711"/>
                <a:gd name="connsiteY10" fmla="*/ 351272 h 1017676"/>
                <a:gd name="connsiteX11" fmla="*/ 29638 w 788711"/>
                <a:gd name="connsiteY11" fmla="*/ 92522 h 1017676"/>
                <a:gd name="connsiteX12" fmla="*/ 58523 w 788711"/>
                <a:gd name="connsiteY12" fmla="*/ 45442 h 1017676"/>
                <a:gd name="connsiteX13" fmla="*/ 407235 w 788711"/>
                <a:gd name="connsiteY13" fmla="*/ 83169 h 1017676"/>
                <a:gd name="connsiteX14" fmla="*/ 607007 w 788711"/>
                <a:gd name="connsiteY14" fmla="*/ 129232 h 1017676"/>
                <a:gd name="connsiteX15" fmla="*/ 787312 w 788711"/>
                <a:gd name="connsiteY15" fmla="*/ 110145 h 10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88711" h="1017676">
                  <a:moveTo>
                    <a:pt x="787121" y="79161"/>
                  </a:moveTo>
                  <a:cubicBezTo>
                    <a:pt x="728589" y="96848"/>
                    <a:pt x="667003" y="107028"/>
                    <a:pt x="610443" y="99966"/>
                  </a:cubicBezTo>
                  <a:cubicBezTo>
                    <a:pt x="555855" y="93094"/>
                    <a:pt x="487334" y="74517"/>
                    <a:pt x="414742" y="54667"/>
                  </a:cubicBezTo>
                  <a:cubicBezTo>
                    <a:pt x="267839" y="14649"/>
                    <a:pt x="115719" y="-26706"/>
                    <a:pt x="42490" y="20566"/>
                  </a:cubicBezTo>
                  <a:cubicBezTo>
                    <a:pt x="19269" y="35631"/>
                    <a:pt x="3936" y="60176"/>
                    <a:pt x="564" y="87623"/>
                  </a:cubicBezTo>
                  <a:cubicBezTo>
                    <a:pt x="-17377" y="198834"/>
                    <a:pt x="90843" y="287714"/>
                    <a:pt x="195565" y="373921"/>
                  </a:cubicBezTo>
                  <a:cubicBezTo>
                    <a:pt x="264722" y="430672"/>
                    <a:pt x="329998" y="484242"/>
                    <a:pt x="356210" y="540483"/>
                  </a:cubicBezTo>
                  <a:cubicBezTo>
                    <a:pt x="409779" y="655003"/>
                    <a:pt x="461822" y="806550"/>
                    <a:pt x="445980" y="1017139"/>
                  </a:cubicBezTo>
                  <a:lnTo>
                    <a:pt x="475374" y="1017139"/>
                  </a:lnTo>
                  <a:cubicBezTo>
                    <a:pt x="491279" y="801460"/>
                    <a:pt x="437773" y="646159"/>
                    <a:pt x="382740" y="528077"/>
                  </a:cubicBezTo>
                  <a:cubicBezTo>
                    <a:pt x="353729" y="465855"/>
                    <a:pt x="285907" y="410186"/>
                    <a:pt x="214142" y="351272"/>
                  </a:cubicBezTo>
                  <a:cubicBezTo>
                    <a:pt x="115846" y="270600"/>
                    <a:pt x="14115" y="187128"/>
                    <a:pt x="29638" y="92522"/>
                  </a:cubicBezTo>
                  <a:cubicBezTo>
                    <a:pt x="31738" y="73302"/>
                    <a:pt x="42363" y="56035"/>
                    <a:pt x="58523" y="45442"/>
                  </a:cubicBezTo>
                  <a:cubicBezTo>
                    <a:pt x="121000" y="5169"/>
                    <a:pt x="273056" y="46587"/>
                    <a:pt x="407235" y="83169"/>
                  </a:cubicBezTo>
                  <a:cubicBezTo>
                    <a:pt x="480845" y="103210"/>
                    <a:pt x="550320" y="122170"/>
                    <a:pt x="607007" y="129232"/>
                  </a:cubicBezTo>
                  <a:cubicBezTo>
                    <a:pt x="665539" y="136548"/>
                    <a:pt x="727888" y="127259"/>
                    <a:pt x="787312" y="110145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3B7540A-57D7-4715-9D65-111BE91D8B73}"/>
                </a:ext>
              </a:extLst>
            </p:cNvPr>
            <p:cNvSpPr/>
            <p:nvPr/>
          </p:nvSpPr>
          <p:spPr>
            <a:xfrm>
              <a:off x="11325327" y="5786663"/>
              <a:ext cx="864890" cy="1074136"/>
            </a:xfrm>
            <a:custGeom>
              <a:avLst/>
              <a:gdLst>
                <a:gd name="connsiteX0" fmla="*/ 863173 w 864890"/>
                <a:gd name="connsiteY0" fmla="*/ 20084 h 1074136"/>
                <a:gd name="connsiteX1" fmla="*/ 631780 w 864890"/>
                <a:gd name="connsiteY1" fmla="*/ 58957 h 1074136"/>
                <a:gd name="connsiteX2" fmla="*/ 381046 w 864890"/>
                <a:gd name="connsiteY2" fmla="*/ 24983 h 1074136"/>
                <a:gd name="connsiteX3" fmla="*/ 147745 w 864890"/>
                <a:gd name="connsiteY3" fmla="*/ 1507 h 1074136"/>
                <a:gd name="connsiteX4" fmla="*/ 7140 w 864890"/>
                <a:gd name="connsiteY4" fmla="*/ 117553 h 1074136"/>
                <a:gd name="connsiteX5" fmla="*/ 149336 w 864890"/>
                <a:gd name="connsiteY5" fmla="*/ 464865 h 1074136"/>
                <a:gd name="connsiteX6" fmla="*/ 338420 w 864890"/>
                <a:gd name="connsiteY6" fmla="*/ 803524 h 1074136"/>
                <a:gd name="connsiteX7" fmla="*/ 323023 w 864890"/>
                <a:gd name="connsiteY7" fmla="*/ 1073599 h 1074136"/>
                <a:gd name="connsiteX8" fmla="*/ 354198 w 864890"/>
                <a:gd name="connsiteY8" fmla="*/ 1073599 h 1074136"/>
                <a:gd name="connsiteX9" fmla="*/ 367431 w 864890"/>
                <a:gd name="connsiteY9" fmla="*/ 797607 h 1074136"/>
                <a:gd name="connsiteX10" fmla="*/ 172875 w 864890"/>
                <a:gd name="connsiteY10" fmla="*/ 446987 h 1074136"/>
                <a:gd name="connsiteX11" fmla="*/ 35389 w 864890"/>
                <a:gd name="connsiteY11" fmla="*/ 126396 h 1074136"/>
                <a:gd name="connsiteX12" fmla="*/ 151499 w 864890"/>
                <a:gd name="connsiteY12" fmla="*/ 30582 h 1074136"/>
                <a:gd name="connsiteX13" fmla="*/ 376147 w 864890"/>
                <a:gd name="connsiteY13" fmla="*/ 53804 h 1074136"/>
                <a:gd name="connsiteX14" fmla="*/ 630634 w 864890"/>
                <a:gd name="connsiteY14" fmla="*/ 88160 h 1074136"/>
                <a:gd name="connsiteX15" fmla="*/ 863491 w 864890"/>
                <a:gd name="connsiteY15" fmla="*/ 51513 h 107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64890" h="1074136">
                  <a:moveTo>
                    <a:pt x="863173" y="20084"/>
                  </a:moveTo>
                  <a:cubicBezTo>
                    <a:pt x="789625" y="49242"/>
                    <a:pt x="710799" y="62488"/>
                    <a:pt x="631780" y="58957"/>
                  </a:cubicBezTo>
                  <a:cubicBezTo>
                    <a:pt x="542709" y="54567"/>
                    <a:pt x="456884" y="38853"/>
                    <a:pt x="381046" y="24983"/>
                  </a:cubicBezTo>
                  <a:cubicBezTo>
                    <a:pt x="290067" y="8378"/>
                    <a:pt x="211431" y="-6001"/>
                    <a:pt x="147745" y="1507"/>
                  </a:cubicBezTo>
                  <a:cubicBezTo>
                    <a:pt x="75216" y="10032"/>
                    <a:pt x="29218" y="48014"/>
                    <a:pt x="7140" y="117553"/>
                  </a:cubicBezTo>
                  <a:cubicBezTo>
                    <a:pt x="-29379" y="232772"/>
                    <a:pt x="57465" y="345510"/>
                    <a:pt x="149336" y="464865"/>
                  </a:cubicBezTo>
                  <a:cubicBezTo>
                    <a:pt x="225682" y="563924"/>
                    <a:pt x="312144" y="676280"/>
                    <a:pt x="338420" y="803524"/>
                  </a:cubicBezTo>
                  <a:cubicBezTo>
                    <a:pt x="358651" y="901438"/>
                    <a:pt x="346690" y="994390"/>
                    <a:pt x="323023" y="1073599"/>
                  </a:cubicBezTo>
                  <a:lnTo>
                    <a:pt x="354198" y="1073599"/>
                  </a:lnTo>
                  <a:cubicBezTo>
                    <a:pt x="386963" y="957934"/>
                    <a:pt x="380855" y="862501"/>
                    <a:pt x="367431" y="797607"/>
                  </a:cubicBezTo>
                  <a:cubicBezTo>
                    <a:pt x="339756" y="664001"/>
                    <a:pt x="251067" y="548591"/>
                    <a:pt x="172875" y="446987"/>
                  </a:cubicBezTo>
                  <a:cubicBezTo>
                    <a:pt x="81960" y="328969"/>
                    <a:pt x="3514" y="227046"/>
                    <a:pt x="35389" y="126396"/>
                  </a:cubicBezTo>
                  <a:cubicBezTo>
                    <a:pt x="54093" y="67355"/>
                    <a:pt x="89912" y="37835"/>
                    <a:pt x="151499" y="30582"/>
                  </a:cubicBezTo>
                  <a:cubicBezTo>
                    <a:pt x="210794" y="23584"/>
                    <a:pt x="287395" y="37580"/>
                    <a:pt x="376147" y="53804"/>
                  </a:cubicBezTo>
                  <a:cubicBezTo>
                    <a:pt x="452493" y="67801"/>
                    <a:pt x="539783" y="83706"/>
                    <a:pt x="630634" y="88160"/>
                  </a:cubicBezTo>
                  <a:cubicBezTo>
                    <a:pt x="709908" y="91735"/>
                    <a:pt x="789117" y="79272"/>
                    <a:pt x="863491" y="51513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A08181B-0F86-4933-B04C-0B42942924DD}"/>
                </a:ext>
              </a:extLst>
            </p:cNvPr>
            <p:cNvSpPr/>
            <p:nvPr/>
          </p:nvSpPr>
          <p:spPr>
            <a:xfrm>
              <a:off x="9347147" y="4276860"/>
              <a:ext cx="2842751" cy="2583620"/>
            </a:xfrm>
            <a:custGeom>
              <a:avLst/>
              <a:gdLst>
                <a:gd name="connsiteX0" fmla="*/ 2841352 w 2842751"/>
                <a:gd name="connsiteY0" fmla="*/ -538 h 2583620"/>
                <a:gd name="connsiteX1" fmla="*/ 2496840 w 2842751"/>
                <a:gd name="connsiteY1" fmla="*/ 378585 h 2583620"/>
                <a:gd name="connsiteX2" fmla="*/ 2065293 w 2842751"/>
                <a:gd name="connsiteY2" fmla="*/ 567606 h 2583620"/>
                <a:gd name="connsiteX3" fmla="*/ 1800117 w 2842751"/>
                <a:gd name="connsiteY3" fmla="*/ 507038 h 2583620"/>
                <a:gd name="connsiteX4" fmla="*/ 1557527 w 2842751"/>
                <a:gd name="connsiteY4" fmla="*/ 471409 h 2583620"/>
                <a:gd name="connsiteX5" fmla="*/ 1261113 w 2842751"/>
                <a:gd name="connsiteY5" fmla="*/ 1122961 h 2583620"/>
                <a:gd name="connsiteX6" fmla="*/ 1229302 w 2842751"/>
                <a:gd name="connsiteY6" fmla="*/ 1575058 h 2583620"/>
                <a:gd name="connsiteX7" fmla="*/ 1040726 w 2842751"/>
                <a:gd name="connsiteY7" fmla="*/ 2016339 h 2583620"/>
                <a:gd name="connsiteX8" fmla="*/ 654160 w 2842751"/>
                <a:gd name="connsiteY8" fmla="*/ 2142120 h 2583620"/>
                <a:gd name="connsiteX9" fmla="*/ 221531 w 2842751"/>
                <a:gd name="connsiteY9" fmla="*/ 2279288 h 2583620"/>
                <a:gd name="connsiteX10" fmla="*/ 20231 w 2842751"/>
                <a:gd name="connsiteY10" fmla="*/ 2538547 h 2583620"/>
                <a:gd name="connsiteX11" fmla="*/ -1399 w 2842751"/>
                <a:gd name="connsiteY11" fmla="*/ 2583083 h 2583620"/>
                <a:gd name="connsiteX12" fmla="*/ 30412 w 2842751"/>
                <a:gd name="connsiteY12" fmla="*/ 2583083 h 2583620"/>
                <a:gd name="connsiteX13" fmla="*/ 240364 w 2842751"/>
                <a:gd name="connsiteY13" fmla="*/ 2301366 h 2583620"/>
                <a:gd name="connsiteX14" fmla="*/ 656896 w 2842751"/>
                <a:gd name="connsiteY14" fmla="*/ 2170940 h 2583620"/>
                <a:gd name="connsiteX15" fmla="*/ 1060895 w 2842751"/>
                <a:gd name="connsiteY15" fmla="*/ 2037334 h 2583620"/>
                <a:gd name="connsiteX16" fmla="*/ 1258123 w 2842751"/>
                <a:gd name="connsiteY16" fmla="*/ 1580020 h 2583620"/>
                <a:gd name="connsiteX17" fmla="*/ 1289933 w 2842751"/>
                <a:gd name="connsiteY17" fmla="*/ 1121943 h 2583620"/>
                <a:gd name="connsiteX18" fmla="*/ 1566625 w 2842751"/>
                <a:gd name="connsiteY18" fmla="*/ 498449 h 2583620"/>
                <a:gd name="connsiteX19" fmla="*/ 1788220 w 2842751"/>
                <a:gd name="connsiteY19" fmla="*/ 533314 h 2583620"/>
                <a:gd name="connsiteX20" fmla="*/ 2513509 w 2842751"/>
                <a:gd name="connsiteY20" fmla="*/ 401616 h 2583620"/>
                <a:gd name="connsiteX21" fmla="*/ 2840716 w 2842751"/>
                <a:gd name="connsiteY21" fmla="*/ 53223 h 258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42751" h="2583620">
                  <a:moveTo>
                    <a:pt x="2841352" y="-538"/>
                  </a:moveTo>
                  <a:cubicBezTo>
                    <a:pt x="2766979" y="118054"/>
                    <a:pt x="2674917" y="248415"/>
                    <a:pt x="2496840" y="378585"/>
                  </a:cubicBezTo>
                  <a:cubicBezTo>
                    <a:pt x="2332696" y="498640"/>
                    <a:pt x="2191455" y="560417"/>
                    <a:pt x="2065293" y="567606"/>
                  </a:cubicBezTo>
                  <a:cubicBezTo>
                    <a:pt x="1956626" y="573968"/>
                    <a:pt x="1873473" y="538276"/>
                    <a:pt x="1800117" y="507038"/>
                  </a:cubicBezTo>
                  <a:cubicBezTo>
                    <a:pt x="1720589" y="473127"/>
                    <a:pt x="1645452" y="441062"/>
                    <a:pt x="1557527" y="471409"/>
                  </a:cubicBezTo>
                  <a:cubicBezTo>
                    <a:pt x="1416541" y="520017"/>
                    <a:pt x="1250679" y="672582"/>
                    <a:pt x="1261113" y="1122961"/>
                  </a:cubicBezTo>
                  <a:cubicBezTo>
                    <a:pt x="1262767" y="1195108"/>
                    <a:pt x="1263022" y="1383493"/>
                    <a:pt x="1229302" y="1575058"/>
                  </a:cubicBezTo>
                  <a:cubicBezTo>
                    <a:pt x="1193101" y="1782275"/>
                    <a:pt x="1129670" y="1930704"/>
                    <a:pt x="1040726" y="2016339"/>
                  </a:cubicBezTo>
                  <a:cubicBezTo>
                    <a:pt x="939695" y="2113744"/>
                    <a:pt x="801000" y="2127550"/>
                    <a:pt x="654160" y="2142120"/>
                  </a:cubicBezTo>
                  <a:cubicBezTo>
                    <a:pt x="503949" y="2157071"/>
                    <a:pt x="348775" y="2172467"/>
                    <a:pt x="221531" y="2279288"/>
                  </a:cubicBezTo>
                  <a:cubicBezTo>
                    <a:pt x="122790" y="2361997"/>
                    <a:pt x="57514" y="2466083"/>
                    <a:pt x="20231" y="2538547"/>
                  </a:cubicBezTo>
                  <a:cubicBezTo>
                    <a:pt x="12279" y="2553817"/>
                    <a:pt x="5089" y="2568831"/>
                    <a:pt x="-1399" y="2583083"/>
                  </a:cubicBezTo>
                  <a:lnTo>
                    <a:pt x="30412" y="2583083"/>
                  </a:lnTo>
                  <a:cubicBezTo>
                    <a:pt x="71702" y="2494521"/>
                    <a:pt x="140604" y="2385091"/>
                    <a:pt x="240364" y="2301366"/>
                  </a:cubicBezTo>
                  <a:cubicBezTo>
                    <a:pt x="360354" y="2200397"/>
                    <a:pt x="511074" y="2185446"/>
                    <a:pt x="656896" y="2170940"/>
                  </a:cubicBezTo>
                  <a:cubicBezTo>
                    <a:pt x="808889" y="2155862"/>
                    <a:pt x="952483" y="2141547"/>
                    <a:pt x="1060895" y="2037334"/>
                  </a:cubicBezTo>
                  <a:cubicBezTo>
                    <a:pt x="1154355" y="1947246"/>
                    <a:pt x="1220649" y="1793408"/>
                    <a:pt x="1258123" y="1580020"/>
                  </a:cubicBezTo>
                  <a:cubicBezTo>
                    <a:pt x="1292033" y="1385847"/>
                    <a:pt x="1291778" y="1195108"/>
                    <a:pt x="1289933" y="1121943"/>
                  </a:cubicBezTo>
                  <a:cubicBezTo>
                    <a:pt x="1280008" y="689314"/>
                    <a:pt x="1434864" y="544193"/>
                    <a:pt x="1566625" y="498449"/>
                  </a:cubicBezTo>
                  <a:cubicBezTo>
                    <a:pt x="1643926" y="471791"/>
                    <a:pt x="1710792" y="500294"/>
                    <a:pt x="1788220" y="533314"/>
                  </a:cubicBezTo>
                  <a:cubicBezTo>
                    <a:pt x="1941675" y="598717"/>
                    <a:pt x="2132668" y="680153"/>
                    <a:pt x="2513509" y="401616"/>
                  </a:cubicBezTo>
                  <a:cubicBezTo>
                    <a:pt x="2676635" y="282325"/>
                    <a:pt x="2768887" y="163416"/>
                    <a:pt x="2840716" y="53223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DDB26F2-D5B5-413A-A5E2-85B2A070F219}"/>
                </a:ext>
              </a:extLst>
            </p:cNvPr>
            <p:cNvSpPr/>
            <p:nvPr/>
          </p:nvSpPr>
          <p:spPr>
            <a:xfrm>
              <a:off x="12001570" y="6197668"/>
              <a:ext cx="188265" cy="663257"/>
            </a:xfrm>
            <a:custGeom>
              <a:avLst/>
              <a:gdLst>
                <a:gd name="connsiteX0" fmla="*/ 46962 w 188265"/>
                <a:gd name="connsiteY0" fmla="*/ 322916 h 663257"/>
                <a:gd name="connsiteX1" fmla="*/ 56123 w 188265"/>
                <a:gd name="connsiteY1" fmla="*/ 72055 h 663257"/>
                <a:gd name="connsiteX2" fmla="*/ 186866 w 188265"/>
                <a:gd name="connsiteY2" fmla="*/ 28728 h 663257"/>
                <a:gd name="connsiteX3" fmla="*/ 186866 w 188265"/>
                <a:gd name="connsiteY3" fmla="*/ -538 h 663257"/>
                <a:gd name="connsiteX4" fmla="*/ 33219 w 188265"/>
                <a:gd name="connsiteY4" fmla="*/ 53795 h 663257"/>
                <a:gd name="connsiteX5" fmla="*/ 18395 w 188265"/>
                <a:gd name="connsiteY5" fmla="*/ 329405 h 663257"/>
                <a:gd name="connsiteX6" fmla="*/ 117582 w 188265"/>
                <a:gd name="connsiteY6" fmla="*/ 622066 h 663257"/>
                <a:gd name="connsiteX7" fmla="*/ 134950 w 188265"/>
                <a:gd name="connsiteY7" fmla="*/ 662720 h 663257"/>
                <a:gd name="connsiteX8" fmla="*/ 166761 w 188265"/>
                <a:gd name="connsiteY8" fmla="*/ 662720 h 663257"/>
                <a:gd name="connsiteX9" fmla="*/ 144685 w 188265"/>
                <a:gd name="connsiteY9" fmla="*/ 610487 h 663257"/>
                <a:gd name="connsiteX10" fmla="*/ 46962 w 188265"/>
                <a:gd name="connsiteY10" fmla="*/ 322916 h 66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265" h="663257">
                  <a:moveTo>
                    <a:pt x="46962" y="322916"/>
                  </a:moveTo>
                  <a:cubicBezTo>
                    <a:pt x="18459" y="197390"/>
                    <a:pt x="21513" y="115381"/>
                    <a:pt x="56123" y="72055"/>
                  </a:cubicBezTo>
                  <a:cubicBezTo>
                    <a:pt x="84816" y="36172"/>
                    <a:pt x="134505" y="29810"/>
                    <a:pt x="186866" y="28728"/>
                  </a:cubicBezTo>
                  <a:lnTo>
                    <a:pt x="186866" y="-538"/>
                  </a:lnTo>
                  <a:cubicBezTo>
                    <a:pt x="128970" y="671"/>
                    <a:pt x="69674" y="8242"/>
                    <a:pt x="33219" y="53795"/>
                  </a:cubicBezTo>
                  <a:cubicBezTo>
                    <a:pt x="-7372" y="104693"/>
                    <a:pt x="-12207" y="194654"/>
                    <a:pt x="18395" y="329405"/>
                  </a:cubicBezTo>
                  <a:cubicBezTo>
                    <a:pt x="48234" y="460848"/>
                    <a:pt x="86725" y="550173"/>
                    <a:pt x="117582" y="622066"/>
                  </a:cubicBezTo>
                  <a:cubicBezTo>
                    <a:pt x="123944" y="636190"/>
                    <a:pt x="129479" y="649614"/>
                    <a:pt x="134950" y="662720"/>
                  </a:cubicBezTo>
                  <a:lnTo>
                    <a:pt x="166761" y="662720"/>
                  </a:lnTo>
                  <a:cubicBezTo>
                    <a:pt x="159890" y="645860"/>
                    <a:pt x="152510" y="628555"/>
                    <a:pt x="144685" y="610487"/>
                  </a:cubicBezTo>
                  <a:cubicBezTo>
                    <a:pt x="114147" y="539676"/>
                    <a:pt x="76227" y="451750"/>
                    <a:pt x="46962" y="322916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A35A7F-CDA4-4827-B239-4F7E2032DFAE}"/>
                </a:ext>
              </a:extLst>
            </p:cNvPr>
            <p:cNvSpPr/>
            <p:nvPr/>
          </p:nvSpPr>
          <p:spPr>
            <a:xfrm>
              <a:off x="9640125" y="4618383"/>
              <a:ext cx="2549773" cy="2242416"/>
            </a:xfrm>
            <a:custGeom>
              <a:avLst/>
              <a:gdLst>
                <a:gd name="connsiteX0" fmla="*/ 2548374 w 2549773"/>
                <a:gd name="connsiteY0" fmla="*/ -538 h 2242416"/>
                <a:gd name="connsiteX1" fmla="*/ 2403826 w 2549773"/>
                <a:gd name="connsiteY1" fmla="*/ 183202 h 2242416"/>
                <a:gd name="connsiteX2" fmla="*/ 1494033 w 2549773"/>
                <a:gd name="connsiteY2" fmla="*/ 566397 h 2242416"/>
                <a:gd name="connsiteX3" fmla="*/ 1455033 w 2549773"/>
                <a:gd name="connsiteY3" fmla="*/ 563916 h 2242416"/>
                <a:gd name="connsiteX4" fmla="*/ 1159255 w 2549773"/>
                <a:gd name="connsiteY4" fmla="*/ 662530 h 2242416"/>
                <a:gd name="connsiteX5" fmla="*/ 1068721 w 2549773"/>
                <a:gd name="connsiteY5" fmla="*/ 926051 h 2242416"/>
                <a:gd name="connsiteX6" fmla="*/ 1059114 w 2549773"/>
                <a:gd name="connsiteY6" fmla="*/ 1037008 h 2242416"/>
                <a:gd name="connsiteX7" fmla="*/ 956682 w 2549773"/>
                <a:gd name="connsiteY7" fmla="*/ 1636771 h 2242416"/>
                <a:gd name="connsiteX8" fmla="*/ 296479 w 2549773"/>
                <a:gd name="connsiteY8" fmla="*/ 2079452 h 2242416"/>
                <a:gd name="connsiteX9" fmla="*/ 181959 w 2549773"/>
                <a:gd name="connsiteY9" fmla="*/ 2099493 h 2242416"/>
                <a:gd name="connsiteX10" fmla="*/ -1399 w 2549773"/>
                <a:gd name="connsiteY10" fmla="*/ 2241879 h 2242416"/>
                <a:gd name="connsiteX11" fmla="*/ 31938 w 2549773"/>
                <a:gd name="connsiteY11" fmla="*/ 2241879 h 2242416"/>
                <a:gd name="connsiteX12" fmla="*/ 188067 w 2549773"/>
                <a:gd name="connsiteY12" fmla="*/ 2128123 h 2242416"/>
                <a:gd name="connsiteX13" fmla="*/ 300932 w 2549773"/>
                <a:gd name="connsiteY13" fmla="*/ 2108337 h 2242416"/>
                <a:gd name="connsiteX14" fmla="*/ 693415 w 2549773"/>
                <a:gd name="connsiteY14" fmla="*/ 2001834 h 2242416"/>
                <a:gd name="connsiteX15" fmla="*/ 984803 w 2549773"/>
                <a:gd name="connsiteY15" fmla="*/ 1644533 h 2242416"/>
                <a:gd name="connsiteX16" fmla="*/ 1088189 w 2549773"/>
                <a:gd name="connsiteY16" fmla="*/ 1038662 h 2242416"/>
                <a:gd name="connsiteX17" fmla="*/ 1097541 w 2549773"/>
                <a:gd name="connsiteY17" fmla="*/ 930505 h 2242416"/>
                <a:gd name="connsiteX18" fmla="*/ 1453060 w 2549773"/>
                <a:gd name="connsiteY18" fmla="*/ 593309 h 2242416"/>
                <a:gd name="connsiteX19" fmla="*/ 1491997 w 2549773"/>
                <a:gd name="connsiteY19" fmla="*/ 595854 h 2242416"/>
                <a:gd name="connsiteX20" fmla="*/ 1947466 w 2549773"/>
                <a:gd name="connsiteY20" fmla="*/ 568496 h 2242416"/>
                <a:gd name="connsiteX21" fmla="*/ 2427111 w 2549773"/>
                <a:gd name="connsiteY21" fmla="*/ 200635 h 2242416"/>
                <a:gd name="connsiteX22" fmla="*/ 2547992 w 2549773"/>
                <a:gd name="connsiteY22" fmla="*/ 45016 h 224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9773" h="2242416">
                  <a:moveTo>
                    <a:pt x="2548374" y="-538"/>
                  </a:moveTo>
                  <a:cubicBezTo>
                    <a:pt x="2505302" y="49470"/>
                    <a:pt x="2457204" y="109910"/>
                    <a:pt x="2403826" y="183202"/>
                  </a:cubicBezTo>
                  <a:cubicBezTo>
                    <a:pt x="2095959" y="605715"/>
                    <a:pt x="1776323" y="584847"/>
                    <a:pt x="1494033" y="566397"/>
                  </a:cubicBezTo>
                  <a:lnTo>
                    <a:pt x="1455033" y="563916"/>
                  </a:lnTo>
                  <a:cubicBezTo>
                    <a:pt x="1316400" y="555327"/>
                    <a:pt x="1219632" y="587583"/>
                    <a:pt x="1159255" y="662530"/>
                  </a:cubicBezTo>
                  <a:cubicBezTo>
                    <a:pt x="1103012" y="732514"/>
                    <a:pt x="1083672" y="831000"/>
                    <a:pt x="1068721" y="926051"/>
                  </a:cubicBezTo>
                  <a:cubicBezTo>
                    <a:pt x="1063567" y="958944"/>
                    <a:pt x="1061532" y="995145"/>
                    <a:pt x="1059114" y="1037008"/>
                  </a:cubicBezTo>
                  <a:cubicBezTo>
                    <a:pt x="1052752" y="1151527"/>
                    <a:pt x="1042763" y="1323688"/>
                    <a:pt x="956682" y="1636771"/>
                  </a:cubicBezTo>
                  <a:cubicBezTo>
                    <a:pt x="859722" y="1989618"/>
                    <a:pt x="534170" y="2041534"/>
                    <a:pt x="296479" y="2079452"/>
                  </a:cubicBezTo>
                  <a:cubicBezTo>
                    <a:pt x="255251" y="2085814"/>
                    <a:pt x="216315" y="2092176"/>
                    <a:pt x="181959" y="2099493"/>
                  </a:cubicBezTo>
                  <a:cubicBezTo>
                    <a:pt x="100968" y="2116734"/>
                    <a:pt x="38428" y="2165596"/>
                    <a:pt x="-1399" y="2241879"/>
                  </a:cubicBezTo>
                  <a:lnTo>
                    <a:pt x="31938" y="2241879"/>
                  </a:lnTo>
                  <a:cubicBezTo>
                    <a:pt x="64768" y="2182901"/>
                    <a:pt x="121836" y="2141292"/>
                    <a:pt x="188067" y="2128123"/>
                  </a:cubicBezTo>
                  <a:cubicBezTo>
                    <a:pt x="221532" y="2120997"/>
                    <a:pt x="260086" y="2114890"/>
                    <a:pt x="300932" y="2108337"/>
                  </a:cubicBezTo>
                  <a:cubicBezTo>
                    <a:pt x="418823" y="2089250"/>
                    <a:pt x="565599" y="2066155"/>
                    <a:pt x="693415" y="2001834"/>
                  </a:cubicBezTo>
                  <a:cubicBezTo>
                    <a:pt x="844263" y="1925869"/>
                    <a:pt x="939632" y="1808996"/>
                    <a:pt x="984803" y="1644533"/>
                  </a:cubicBezTo>
                  <a:cubicBezTo>
                    <a:pt x="1071647" y="1328460"/>
                    <a:pt x="1081636" y="1154072"/>
                    <a:pt x="1088189" y="1038662"/>
                  </a:cubicBezTo>
                  <a:cubicBezTo>
                    <a:pt x="1090543" y="997562"/>
                    <a:pt x="1092579" y="962316"/>
                    <a:pt x="1097541" y="930505"/>
                  </a:cubicBezTo>
                  <a:cubicBezTo>
                    <a:pt x="1129352" y="728824"/>
                    <a:pt x="1175541" y="575877"/>
                    <a:pt x="1453060" y="593309"/>
                  </a:cubicBezTo>
                  <a:lnTo>
                    <a:pt x="1491997" y="595854"/>
                  </a:lnTo>
                  <a:cubicBezTo>
                    <a:pt x="1638327" y="605397"/>
                    <a:pt x="1788984" y="614941"/>
                    <a:pt x="1947466" y="568496"/>
                  </a:cubicBezTo>
                  <a:cubicBezTo>
                    <a:pt x="2128788" y="515054"/>
                    <a:pt x="2285743" y="394745"/>
                    <a:pt x="2427111" y="200635"/>
                  </a:cubicBezTo>
                  <a:cubicBezTo>
                    <a:pt x="2471137" y="140194"/>
                    <a:pt x="2511347" y="88788"/>
                    <a:pt x="2547992" y="45016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C8C8D5-470E-4558-A4FC-D725F6EA6123}"/>
                </a:ext>
              </a:extLst>
            </p:cNvPr>
            <p:cNvSpPr/>
            <p:nvPr/>
          </p:nvSpPr>
          <p:spPr>
            <a:xfrm>
              <a:off x="9135986" y="3644714"/>
              <a:ext cx="3053913" cy="3216212"/>
            </a:xfrm>
            <a:custGeom>
              <a:avLst/>
              <a:gdLst>
                <a:gd name="connsiteX0" fmla="*/ 3052514 w 3053913"/>
                <a:gd name="connsiteY0" fmla="*/ -538 h 3216212"/>
                <a:gd name="connsiteX1" fmla="*/ 2607161 w 3053913"/>
                <a:gd name="connsiteY1" fmla="*/ 627347 h 3216212"/>
                <a:gd name="connsiteX2" fmla="*/ 2033610 w 3053913"/>
                <a:gd name="connsiteY2" fmla="*/ 828201 h 3216212"/>
                <a:gd name="connsiteX3" fmla="*/ 1435564 w 3053913"/>
                <a:gd name="connsiteY3" fmla="*/ 1057240 h 3216212"/>
                <a:gd name="connsiteX4" fmla="*/ 1271484 w 3053913"/>
                <a:gd name="connsiteY4" fmla="*/ 1552854 h 3216212"/>
                <a:gd name="connsiteX5" fmla="*/ 1158873 w 3053913"/>
                <a:gd name="connsiteY5" fmla="*/ 2095739 h 3216212"/>
                <a:gd name="connsiteX6" fmla="*/ 650216 w 3053913"/>
                <a:gd name="connsiteY6" fmla="*/ 2489368 h 3216212"/>
                <a:gd name="connsiteX7" fmla="*/ 295078 w 3053913"/>
                <a:gd name="connsiteY7" fmla="*/ 2697793 h 3216212"/>
                <a:gd name="connsiteX8" fmla="*/ 21886 w 3053913"/>
                <a:gd name="connsiteY8" fmla="*/ 3143655 h 3216212"/>
                <a:gd name="connsiteX9" fmla="*/ -1399 w 3053913"/>
                <a:gd name="connsiteY9" fmla="*/ 3215675 h 3216212"/>
                <a:gd name="connsiteX10" fmla="*/ 29457 w 3053913"/>
                <a:gd name="connsiteY10" fmla="*/ 3215675 h 3216212"/>
                <a:gd name="connsiteX11" fmla="*/ 313593 w 3053913"/>
                <a:gd name="connsiteY11" fmla="*/ 2720442 h 3216212"/>
                <a:gd name="connsiteX12" fmla="*/ 663513 w 3053913"/>
                <a:gd name="connsiteY12" fmla="*/ 2515580 h 3216212"/>
                <a:gd name="connsiteX13" fmla="*/ 1185212 w 3053913"/>
                <a:gd name="connsiteY13" fmla="*/ 2108400 h 3216212"/>
                <a:gd name="connsiteX14" fmla="*/ 1300813 w 3053913"/>
                <a:gd name="connsiteY14" fmla="*/ 1553681 h 3216212"/>
                <a:gd name="connsiteX15" fmla="*/ 1455860 w 3053913"/>
                <a:gd name="connsiteY15" fmla="*/ 1078171 h 3216212"/>
                <a:gd name="connsiteX16" fmla="*/ 2037045 w 3053913"/>
                <a:gd name="connsiteY16" fmla="*/ 857212 h 3216212"/>
                <a:gd name="connsiteX17" fmla="*/ 2626247 w 3053913"/>
                <a:gd name="connsiteY17" fmla="*/ 649678 h 3216212"/>
                <a:gd name="connsiteX18" fmla="*/ 3052514 w 3053913"/>
                <a:gd name="connsiteY18" fmla="*/ 60730 h 321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53913" h="3216212">
                  <a:moveTo>
                    <a:pt x="3052514" y="-538"/>
                  </a:moveTo>
                  <a:cubicBezTo>
                    <a:pt x="2935132" y="213995"/>
                    <a:pt x="2762716" y="496986"/>
                    <a:pt x="2607161" y="627347"/>
                  </a:cubicBezTo>
                  <a:cubicBezTo>
                    <a:pt x="2416804" y="786974"/>
                    <a:pt x="2221994" y="807906"/>
                    <a:pt x="2033610" y="828201"/>
                  </a:cubicBezTo>
                  <a:cubicBezTo>
                    <a:pt x="1834919" y="849578"/>
                    <a:pt x="1629483" y="871718"/>
                    <a:pt x="1435564" y="1057240"/>
                  </a:cubicBezTo>
                  <a:cubicBezTo>
                    <a:pt x="1285034" y="1200961"/>
                    <a:pt x="1278800" y="1364024"/>
                    <a:pt x="1271484" y="1552854"/>
                  </a:cubicBezTo>
                  <a:cubicBezTo>
                    <a:pt x="1265122" y="1712417"/>
                    <a:pt x="1258377" y="1893358"/>
                    <a:pt x="1158873" y="2095739"/>
                  </a:cubicBezTo>
                  <a:cubicBezTo>
                    <a:pt x="1066876" y="2282851"/>
                    <a:pt x="855078" y="2387827"/>
                    <a:pt x="650216" y="2489368"/>
                  </a:cubicBezTo>
                  <a:cubicBezTo>
                    <a:pt x="525072" y="2551335"/>
                    <a:pt x="395729" y="2615466"/>
                    <a:pt x="295078" y="2697793"/>
                  </a:cubicBezTo>
                  <a:cubicBezTo>
                    <a:pt x="158291" y="2809640"/>
                    <a:pt x="71002" y="3001970"/>
                    <a:pt x="21886" y="3143655"/>
                  </a:cubicBezTo>
                  <a:cubicBezTo>
                    <a:pt x="13298" y="3168467"/>
                    <a:pt x="5535" y="3192580"/>
                    <a:pt x="-1399" y="3215675"/>
                  </a:cubicBezTo>
                  <a:lnTo>
                    <a:pt x="29457" y="3215675"/>
                  </a:lnTo>
                  <a:cubicBezTo>
                    <a:pt x="79591" y="3053248"/>
                    <a:pt x="168980" y="2838779"/>
                    <a:pt x="313593" y="2720442"/>
                  </a:cubicBezTo>
                  <a:cubicBezTo>
                    <a:pt x="411698" y="2640215"/>
                    <a:pt x="539578" y="2576848"/>
                    <a:pt x="663513" y="2515580"/>
                  </a:cubicBezTo>
                  <a:cubicBezTo>
                    <a:pt x="872765" y="2411876"/>
                    <a:pt x="1089080" y="2304674"/>
                    <a:pt x="1185212" y="2108400"/>
                  </a:cubicBezTo>
                  <a:cubicBezTo>
                    <a:pt x="1287452" y="1900420"/>
                    <a:pt x="1294515" y="1716235"/>
                    <a:pt x="1300813" y="1553681"/>
                  </a:cubicBezTo>
                  <a:cubicBezTo>
                    <a:pt x="1307875" y="1371213"/>
                    <a:pt x="1313919" y="1213686"/>
                    <a:pt x="1455860" y="1078171"/>
                  </a:cubicBezTo>
                  <a:cubicBezTo>
                    <a:pt x="1642845" y="899648"/>
                    <a:pt x="1834346" y="879035"/>
                    <a:pt x="2037045" y="857212"/>
                  </a:cubicBezTo>
                  <a:cubicBezTo>
                    <a:pt x="2229819" y="836472"/>
                    <a:pt x="2429083" y="814967"/>
                    <a:pt x="2626247" y="649678"/>
                  </a:cubicBezTo>
                  <a:cubicBezTo>
                    <a:pt x="2770923" y="528351"/>
                    <a:pt x="2927179" y="285506"/>
                    <a:pt x="3052514" y="60730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1AB283-A1BE-428D-B54B-5B0BAEB0E027}"/>
                </a:ext>
              </a:extLst>
            </p:cNvPr>
            <p:cNvSpPr/>
            <p:nvPr/>
          </p:nvSpPr>
          <p:spPr>
            <a:xfrm>
              <a:off x="9000026" y="3467972"/>
              <a:ext cx="3189872" cy="3393081"/>
            </a:xfrm>
            <a:custGeom>
              <a:avLst/>
              <a:gdLst>
                <a:gd name="connsiteX0" fmla="*/ 29712 w 3189872"/>
                <a:gd name="connsiteY0" fmla="*/ 3392289 h 3393081"/>
                <a:gd name="connsiteX1" fmla="*/ 75265 w 3189872"/>
                <a:gd name="connsiteY1" fmla="*/ 3277770 h 3393081"/>
                <a:gd name="connsiteX2" fmla="*/ 472139 w 3189872"/>
                <a:gd name="connsiteY2" fmla="*/ 2772676 h 3393081"/>
                <a:gd name="connsiteX3" fmla="*/ 765753 w 3189872"/>
                <a:gd name="connsiteY3" fmla="*/ 2608723 h 3393081"/>
                <a:gd name="connsiteX4" fmla="*/ 1282808 w 3189872"/>
                <a:gd name="connsiteY4" fmla="*/ 1963470 h 3393081"/>
                <a:gd name="connsiteX5" fmla="*/ 1431938 w 3189872"/>
                <a:gd name="connsiteY5" fmla="*/ 1267892 h 3393081"/>
                <a:gd name="connsiteX6" fmla="*/ 2009497 w 3189872"/>
                <a:gd name="connsiteY6" fmla="*/ 946728 h 3393081"/>
                <a:gd name="connsiteX7" fmla="*/ 2795354 w 3189872"/>
                <a:gd name="connsiteY7" fmla="*/ 613223 h 3393081"/>
                <a:gd name="connsiteX8" fmla="*/ 3188474 w 3189872"/>
                <a:gd name="connsiteY8" fmla="*/ 58376 h 3393081"/>
                <a:gd name="connsiteX9" fmla="*/ 3188474 w 3189872"/>
                <a:gd name="connsiteY9" fmla="*/ -538 h 3393081"/>
                <a:gd name="connsiteX10" fmla="*/ 2774932 w 3189872"/>
                <a:gd name="connsiteY10" fmla="*/ 592228 h 3393081"/>
                <a:gd name="connsiteX11" fmla="*/ 2004089 w 3189872"/>
                <a:gd name="connsiteY11" fmla="*/ 917972 h 3393081"/>
                <a:gd name="connsiteX12" fmla="*/ 1407125 w 3189872"/>
                <a:gd name="connsiteY12" fmla="*/ 1252368 h 3393081"/>
                <a:gd name="connsiteX13" fmla="*/ 1295851 w 3189872"/>
                <a:gd name="connsiteY13" fmla="*/ 1555781 h 3393081"/>
                <a:gd name="connsiteX14" fmla="*/ 1253542 w 3189872"/>
                <a:gd name="connsiteY14" fmla="*/ 1962070 h 3393081"/>
                <a:gd name="connsiteX15" fmla="*/ 1111475 w 3189872"/>
                <a:gd name="connsiteY15" fmla="*/ 2347936 h 3393081"/>
                <a:gd name="connsiteX16" fmla="*/ 752011 w 3189872"/>
                <a:gd name="connsiteY16" fmla="*/ 2582829 h 3393081"/>
                <a:gd name="connsiteX17" fmla="*/ 456933 w 3189872"/>
                <a:gd name="connsiteY17" fmla="*/ 2747673 h 3393081"/>
                <a:gd name="connsiteX18" fmla="*/ 48480 w 3189872"/>
                <a:gd name="connsiteY18" fmla="*/ 3266064 h 3393081"/>
                <a:gd name="connsiteX19" fmla="*/ -1399 w 3189872"/>
                <a:gd name="connsiteY19" fmla="*/ 3392544 h 339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89872" h="3393081">
                  <a:moveTo>
                    <a:pt x="29712" y="3392289"/>
                  </a:moveTo>
                  <a:cubicBezTo>
                    <a:pt x="42436" y="3356343"/>
                    <a:pt x="57769" y="3317661"/>
                    <a:pt x="75265" y="3277770"/>
                  </a:cubicBezTo>
                  <a:cubicBezTo>
                    <a:pt x="146840" y="3114071"/>
                    <a:pt x="273702" y="2893558"/>
                    <a:pt x="472139" y="2772676"/>
                  </a:cubicBezTo>
                  <a:cubicBezTo>
                    <a:pt x="579469" y="2707337"/>
                    <a:pt x="678400" y="2654976"/>
                    <a:pt x="765753" y="2608723"/>
                  </a:cubicBezTo>
                  <a:cubicBezTo>
                    <a:pt x="1076673" y="2444133"/>
                    <a:pt x="1264294" y="2344755"/>
                    <a:pt x="1282808" y="1963470"/>
                  </a:cubicBezTo>
                  <a:cubicBezTo>
                    <a:pt x="1297250" y="1665465"/>
                    <a:pt x="1328170" y="1433118"/>
                    <a:pt x="1431938" y="1267892"/>
                  </a:cubicBezTo>
                  <a:cubicBezTo>
                    <a:pt x="1536659" y="1101203"/>
                    <a:pt x="1714800" y="1002143"/>
                    <a:pt x="2009497" y="946728"/>
                  </a:cubicBezTo>
                  <a:cubicBezTo>
                    <a:pt x="2365398" y="879862"/>
                    <a:pt x="2596027" y="806760"/>
                    <a:pt x="2795354" y="613223"/>
                  </a:cubicBezTo>
                  <a:cubicBezTo>
                    <a:pt x="2924634" y="487506"/>
                    <a:pt x="3044688" y="308156"/>
                    <a:pt x="3188474" y="58376"/>
                  </a:cubicBezTo>
                  <a:lnTo>
                    <a:pt x="3188474" y="-538"/>
                  </a:lnTo>
                  <a:cubicBezTo>
                    <a:pt x="3034573" y="270364"/>
                    <a:pt x="2909428" y="461485"/>
                    <a:pt x="2774932" y="592228"/>
                  </a:cubicBezTo>
                  <a:cubicBezTo>
                    <a:pt x="2579867" y="781757"/>
                    <a:pt x="2362280" y="850660"/>
                    <a:pt x="2004089" y="917972"/>
                  </a:cubicBezTo>
                  <a:cubicBezTo>
                    <a:pt x="1700677" y="975231"/>
                    <a:pt x="1516555" y="1078108"/>
                    <a:pt x="1407125" y="1252368"/>
                  </a:cubicBezTo>
                  <a:cubicBezTo>
                    <a:pt x="1356609" y="1332786"/>
                    <a:pt x="1320218" y="1432036"/>
                    <a:pt x="1295851" y="1555781"/>
                  </a:cubicBezTo>
                  <a:cubicBezTo>
                    <a:pt x="1275110" y="1661266"/>
                    <a:pt x="1262067" y="1786601"/>
                    <a:pt x="1253542" y="1962070"/>
                  </a:cubicBezTo>
                  <a:cubicBezTo>
                    <a:pt x="1245208" y="2134231"/>
                    <a:pt x="1201372" y="2253204"/>
                    <a:pt x="1111475" y="2347936"/>
                  </a:cubicBezTo>
                  <a:cubicBezTo>
                    <a:pt x="1026539" y="2437516"/>
                    <a:pt x="905403" y="2501647"/>
                    <a:pt x="752011" y="2582829"/>
                  </a:cubicBezTo>
                  <a:cubicBezTo>
                    <a:pt x="664340" y="2629273"/>
                    <a:pt x="564963" y="2681888"/>
                    <a:pt x="456933" y="2747673"/>
                  </a:cubicBezTo>
                  <a:cubicBezTo>
                    <a:pt x="251943" y="2872499"/>
                    <a:pt x="121645" y="3098483"/>
                    <a:pt x="48480" y="3266064"/>
                  </a:cubicBezTo>
                  <a:cubicBezTo>
                    <a:pt x="29393" y="3310599"/>
                    <a:pt x="12534" y="3353226"/>
                    <a:pt x="-1399" y="3392544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187C90B-D2F7-4515-B32A-C8DA2CD63CEC}"/>
                </a:ext>
              </a:extLst>
            </p:cNvPr>
            <p:cNvSpPr/>
            <p:nvPr/>
          </p:nvSpPr>
          <p:spPr>
            <a:xfrm>
              <a:off x="12098892" y="6309770"/>
              <a:ext cx="91006" cy="438736"/>
            </a:xfrm>
            <a:custGeom>
              <a:avLst/>
              <a:gdLst>
                <a:gd name="connsiteX0" fmla="*/ 89608 w 91006"/>
                <a:gd name="connsiteY0" fmla="*/ 28792 h 438736"/>
                <a:gd name="connsiteX1" fmla="*/ 89608 w 91006"/>
                <a:gd name="connsiteY1" fmla="*/ -538 h 438736"/>
                <a:gd name="connsiteX2" fmla="*/ 15934 w 91006"/>
                <a:gd name="connsiteY2" fmla="*/ 26629 h 438736"/>
                <a:gd name="connsiteX3" fmla="*/ 38646 w 91006"/>
                <a:gd name="connsiteY3" fmla="*/ 305866 h 438736"/>
                <a:gd name="connsiteX4" fmla="*/ 89544 w 91006"/>
                <a:gd name="connsiteY4" fmla="*/ 438199 h 438736"/>
                <a:gd name="connsiteX5" fmla="*/ 89544 w 91006"/>
                <a:gd name="connsiteY5" fmla="*/ 369042 h 438736"/>
                <a:gd name="connsiteX6" fmla="*/ 67085 w 91006"/>
                <a:gd name="connsiteY6" fmla="*/ 299058 h 438736"/>
                <a:gd name="connsiteX7" fmla="*/ 38455 w 91006"/>
                <a:gd name="connsiteY7" fmla="*/ 45207 h 438736"/>
                <a:gd name="connsiteX8" fmla="*/ 89608 w 91006"/>
                <a:gd name="connsiteY8" fmla="*/ 28792 h 43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006" h="438736">
                  <a:moveTo>
                    <a:pt x="89608" y="28792"/>
                  </a:moveTo>
                  <a:lnTo>
                    <a:pt x="89608" y="-538"/>
                  </a:lnTo>
                  <a:cubicBezTo>
                    <a:pt x="53661" y="162"/>
                    <a:pt x="30566" y="8815"/>
                    <a:pt x="15934" y="26629"/>
                  </a:cubicBezTo>
                  <a:cubicBezTo>
                    <a:pt x="-17913" y="67729"/>
                    <a:pt x="2191" y="152282"/>
                    <a:pt x="38646" y="305866"/>
                  </a:cubicBezTo>
                  <a:cubicBezTo>
                    <a:pt x="49908" y="351991"/>
                    <a:pt x="67022" y="396463"/>
                    <a:pt x="89544" y="438199"/>
                  </a:cubicBezTo>
                  <a:lnTo>
                    <a:pt x="89544" y="369042"/>
                  </a:lnTo>
                  <a:cubicBezTo>
                    <a:pt x="80319" y="346329"/>
                    <a:pt x="72811" y="322916"/>
                    <a:pt x="67085" y="299058"/>
                  </a:cubicBezTo>
                  <a:cubicBezTo>
                    <a:pt x="35274" y="164180"/>
                    <a:pt x="13897" y="75109"/>
                    <a:pt x="38455" y="45207"/>
                  </a:cubicBezTo>
                  <a:cubicBezTo>
                    <a:pt x="47172" y="34518"/>
                    <a:pt x="63714" y="29237"/>
                    <a:pt x="89608" y="28792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192428A-E2F5-4669-9605-57BDB7954D8D}"/>
                </a:ext>
              </a:extLst>
            </p:cNvPr>
            <p:cNvSpPr/>
            <p:nvPr/>
          </p:nvSpPr>
          <p:spPr>
            <a:xfrm>
              <a:off x="9454922" y="4422618"/>
              <a:ext cx="2734976" cy="2438180"/>
            </a:xfrm>
            <a:custGeom>
              <a:avLst/>
              <a:gdLst>
                <a:gd name="connsiteX0" fmla="*/ 2733577 w 2734976"/>
                <a:gd name="connsiteY0" fmla="*/ -538 h 2438180"/>
                <a:gd name="connsiteX1" fmla="*/ 2642089 w 2734976"/>
                <a:gd name="connsiteY1" fmla="*/ 135995 h 2438180"/>
                <a:gd name="connsiteX2" fmla="*/ 2056005 w 2734976"/>
                <a:gd name="connsiteY2" fmla="*/ 661066 h 2438180"/>
                <a:gd name="connsiteX3" fmla="*/ 1706084 w 2734976"/>
                <a:gd name="connsiteY3" fmla="*/ 659794 h 2438180"/>
                <a:gd name="connsiteX4" fmla="*/ 1269384 w 2734976"/>
                <a:gd name="connsiteY4" fmla="*/ 792764 h 2438180"/>
                <a:gd name="connsiteX5" fmla="*/ 1172106 w 2734976"/>
                <a:gd name="connsiteY5" fmla="*/ 1329987 h 2438180"/>
                <a:gd name="connsiteX6" fmla="*/ 1075464 w 2734976"/>
                <a:gd name="connsiteY6" fmla="*/ 1790036 h 2438180"/>
                <a:gd name="connsiteX7" fmla="*/ 509230 w 2734976"/>
                <a:gd name="connsiteY7" fmla="*/ 2158661 h 2438180"/>
                <a:gd name="connsiteX8" fmla="*/ 115347 w 2734976"/>
                <a:gd name="connsiteY8" fmla="*/ 2296021 h 2438180"/>
                <a:gd name="connsiteX9" fmla="*/ -1399 w 2734976"/>
                <a:gd name="connsiteY9" fmla="*/ 2437643 h 2438180"/>
                <a:gd name="connsiteX10" fmla="*/ 32130 w 2734976"/>
                <a:gd name="connsiteY10" fmla="*/ 2437643 h 2438180"/>
                <a:gd name="connsiteX11" fmla="*/ 133161 w 2734976"/>
                <a:gd name="connsiteY11" fmla="*/ 2319179 h 2438180"/>
                <a:gd name="connsiteX12" fmla="*/ 514892 w 2734976"/>
                <a:gd name="connsiteY12" fmla="*/ 2187355 h 2438180"/>
                <a:gd name="connsiteX13" fmla="*/ 1100213 w 2734976"/>
                <a:gd name="connsiteY13" fmla="*/ 1804733 h 2438180"/>
                <a:gd name="connsiteX14" fmla="*/ 1200736 w 2734976"/>
                <a:gd name="connsiteY14" fmla="*/ 1332213 h 2438180"/>
                <a:gd name="connsiteX15" fmla="*/ 1296168 w 2734976"/>
                <a:gd name="connsiteY15" fmla="*/ 803388 h 2438180"/>
                <a:gd name="connsiteX16" fmla="*/ 1702267 w 2734976"/>
                <a:gd name="connsiteY16" fmla="*/ 688869 h 2438180"/>
                <a:gd name="connsiteX17" fmla="*/ 2062048 w 2734976"/>
                <a:gd name="connsiteY17" fmla="*/ 689632 h 2438180"/>
                <a:gd name="connsiteX18" fmla="*/ 2423866 w 2734976"/>
                <a:gd name="connsiteY18" fmla="*/ 486997 h 2438180"/>
                <a:gd name="connsiteX19" fmla="*/ 2666711 w 2734976"/>
                <a:gd name="connsiteY19" fmla="*/ 151264 h 2438180"/>
                <a:gd name="connsiteX20" fmla="*/ 2733195 w 2734976"/>
                <a:gd name="connsiteY20" fmla="*/ 49469 h 243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34976" h="2438180">
                  <a:moveTo>
                    <a:pt x="2733577" y="-538"/>
                  </a:moveTo>
                  <a:cubicBezTo>
                    <a:pt x="2703866" y="39672"/>
                    <a:pt x="2673137" y="85034"/>
                    <a:pt x="2642089" y="135995"/>
                  </a:cubicBezTo>
                  <a:cubicBezTo>
                    <a:pt x="2479726" y="402634"/>
                    <a:pt x="2342621" y="596426"/>
                    <a:pt x="2056005" y="661066"/>
                  </a:cubicBezTo>
                  <a:cubicBezTo>
                    <a:pt x="1943839" y="686515"/>
                    <a:pt x="1822894" y="672836"/>
                    <a:pt x="1706084" y="659794"/>
                  </a:cubicBezTo>
                  <a:cubicBezTo>
                    <a:pt x="1516301" y="638607"/>
                    <a:pt x="1337077" y="618567"/>
                    <a:pt x="1269384" y="792764"/>
                  </a:cubicBezTo>
                  <a:cubicBezTo>
                    <a:pt x="1199718" y="972114"/>
                    <a:pt x="1185021" y="1162279"/>
                    <a:pt x="1172106" y="1329987"/>
                  </a:cubicBezTo>
                  <a:cubicBezTo>
                    <a:pt x="1158682" y="1503992"/>
                    <a:pt x="1146021" y="1668391"/>
                    <a:pt x="1075464" y="1790036"/>
                  </a:cubicBezTo>
                  <a:cubicBezTo>
                    <a:pt x="937342" y="2027982"/>
                    <a:pt x="873401" y="2085878"/>
                    <a:pt x="509230" y="2158661"/>
                  </a:cubicBezTo>
                  <a:cubicBezTo>
                    <a:pt x="320527" y="2196325"/>
                    <a:pt x="201872" y="2229409"/>
                    <a:pt x="115347" y="2296021"/>
                  </a:cubicBezTo>
                  <a:cubicBezTo>
                    <a:pt x="69348" y="2331395"/>
                    <a:pt x="32002" y="2375867"/>
                    <a:pt x="-1399" y="2437643"/>
                  </a:cubicBezTo>
                  <a:lnTo>
                    <a:pt x="32130" y="2437643"/>
                  </a:lnTo>
                  <a:cubicBezTo>
                    <a:pt x="57515" y="2391772"/>
                    <a:pt x="91871" y="2351499"/>
                    <a:pt x="133161" y="2319179"/>
                  </a:cubicBezTo>
                  <a:cubicBezTo>
                    <a:pt x="215170" y="2256066"/>
                    <a:pt x="330389" y="2224191"/>
                    <a:pt x="514892" y="2187355"/>
                  </a:cubicBezTo>
                  <a:cubicBezTo>
                    <a:pt x="888225" y="2112727"/>
                    <a:pt x="959227" y="2048213"/>
                    <a:pt x="1100213" y="1804733"/>
                  </a:cubicBezTo>
                  <a:cubicBezTo>
                    <a:pt x="1174142" y="1677489"/>
                    <a:pt x="1187057" y="1509718"/>
                    <a:pt x="1200736" y="1332213"/>
                  </a:cubicBezTo>
                  <a:cubicBezTo>
                    <a:pt x="1214160" y="1158398"/>
                    <a:pt x="1227966" y="978730"/>
                    <a:pt x="1296168" y="803388"/>
                  </a:cubicBezTo>
                  <a:cubicBezTo>
                    <a:pt x="1355655" y="650187"/>
                    <a:pt x="1516301" y="668128"/>
                    <a:pt x="1702267" y="688869"/>
                  </a:cubicBezTo>
                  <a:cubicBezTo>
                    <a:pt x="1821685" y="702229"/>
                    <a:pt x="1945111" y="716036"/>
                    <a:pt x="2062048" y="689632"/>
                  </a:cubicBezTo>
                  <a:cubicBezTo>
                    <a:pt x="2204180" y="657821"/>
                    <a:pt x="2319145" y="593182"/>
                    <a:pt x="2423866" y="486997"/>
                  </a:cubicBezTo>
                  <a:cubicBezTo>
                    <a:pt x="2516627" y="392964"/>
                    <a:pt x="2588710" y="279335"/>
                    <a:pt x="2666711" y="151264"/>
                  </a:cubicBezTo>
                  <a:cubicBezTo>
                    <a:pt x="2689106" y="114427"/>
                    <a:pt x="2711246" y="80771"/>
                    <a:pt x="2733195" y="49469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FC16E0-A526-43DA-B473-4B95C731B5C5}"/>
                </a:ext>
              </a:extLst>
            </p:cNvPr>
            <p:cNvSpPr/>
            <p:nvPr/>
          </p:nvSpPr>
          <p:spPr>
            <a:xfrm>
              <a:off x="9199163" y="3810894"/>
              <a:ext cx="2990736" cy="3049904"/>
            </a:xfrm>
            <a:custGeom>
              <a:avLst/>
              <a:gdLst>
                <a:gd name="connsiteX0" fmla="*/ 2989337 w 2990736"/>
                <a:gd name="connsiteY0" fmla="*/ -538 h 3049904"/>
                <a:gd name="connsiteX1" fmla="*/ 2889769 w 2990736"/>
                <a:gd name="connsiteY1" fmla="*/ 161762 h 3049904"/>
                <a:gd name="connsiteX2" fmla="*/ 2579739 w 2990736"/>
                <a:gd name="connsiteY2" fmla="*/ 548010 h 3049904"/>
                <a:gd name="connsiteX3" fmla="*/ 2162189 w 2990736"/>
                <a:gd name="connsiteY3" fmla="*/ 759935 h 3049904"/>
                <a:gd name="connsiteX4" fmla="*/ 2056005 w 2990736"/>
                <a:gd name="connsiteY4" fmla="*/ 770941 h 3049904"/>
                <a:gd name="connsiteX5" fmla="*/ 1368888 w 2990736"/>
                <a:gd name="connsiteY5" fmla="*/ 998389 h 3049904"/>
                <a:gd name="connsiteX6" fmla="*/ 1253860 w 2990736"/>
                <a:gd name="connsiteY6" fmla="*/ 1420202 h 3049904"/>
                <a:gd name="connsiteX7" fmla="*/ 1173696 w 2990736"/>
                <a:gd name="connsiteY7" fmla="*/ 1965251 h 3049904"/>
                <a:gd name="connsiteX8" fmla="*/ 874673 w 2990736"/>
                <a:gd name="connsiteY8" fmla="*/ 2344946 h 3049904"/>
                <a:gd name="connsiteX9" fmla="*/ 485053 w 2990736"/>
                <a:gd name="connsiteY9" fmla="*/ 2533267 h 3049904"/>
                <a:gd name="connsiteX10" fmla="*/ 303412 w 2990736"/>
                <a:gd name="connsiteY10" fmla="*/ 2612667 h 3049904"/>
                <a:gd name="connsiteX11" fmla="*/ 33211 w 2990736"/>
                <a:gd name="connsiteY11" fmla="*/ 2959088 h 3049904"/>
                <a:gd name="connsiteX12" fmla="*/ -1399 w 2990736"/>
                <a:gd name="connsiteY12" fmla="*/ 3049367 h 3049904"/>
                <a:gd name="connsiteX13" fmla="*/ 29902 w 2990736"/>
                <a:gd name="connsiteY13" fmla="*/ 3049367 h 3049904"/>
                <a:gd name="connsiteX14" fmla="*/ 318364 w 2990736"/>
                <a:gd name="connsiteY14" fmla="*/ 2637798 h 3049904"/>
                <a:gd name="connsiteX15" fmla="*/ 495615 w 2990736"/>
                <a:gd name="connsiteY15" fmla="*/ 2560624 h 3049904"/>
                <a:gd name="connsiteX16" fmla="*/ 891151 w 2990736"/>
                <a:gd name="connsiteY16" fmla="*/ 2369123 h 3049904"/>
                <a:gd name="connsiteX17" fmla="*/ 1201563 w 2990736"/>
                <a:gd name="connsiteY17" fmla="*/ 1974667 h 3049904"/>
                <a:gd name="connsiteX18" fmla="*/ 1283253 w 2990736"/>
                <a:gd name="connsiteY18" fmla="*/ 1421157 h 3049904"/>
                <a:gd name="connsiteX19" fmla="*/ 1389819 w 2990736"/>
                <a:gd name="connsiteY19" fmla="*/ 1019321 h 3049904"/>
                <a:gd name="connsiteX20" fmla="*/ 2058931 w 2990736"/>
                <a:gd name="connsiteY20" fmla="*/ 800335 h 3049904"/>
                <a:gd name="connsiteX21" fmla="*/ 2165434 w 2990736"/>
                <a:gd name="connsiteY21" fmla="*/ 789264 h 3049904"/>
                <a:gd name="connsiteX22" fmla="*/ 2599271 w 2990736"/>
                <a:gd name="connsiteY22" fmla="*/ 570023 h 3049904"/>
                <a:gd name="connsiteX23" fmla="*/ 2914963 w 2990736"/>
                <a:gd name="connsiteY23" fmla="*/ 176904 h 3049904"/>
                <a:gd name="connsiteX24" fmla="*/ 2989337 w 2990736"/>
                <a:gd name="connsiteY24" fmla="*/ 54622 h 304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90736" h="3049904">
                  <a:moveTo>
                    <a:pt x="2989337" y="-538"/>
                  </a:moveTo>
                  <a:cubicBezTo>
                    <a:pt x="2957526" y="49724"/>
                    <a:pt x="2923806" y="104057"/>
                    <a:pt x="2889769" y="161762"/>
                  </a:cubicBezTo>
                  <a:cubicBezTo>
                    <a:pt x="2802671" y="309365"/>
                    <a:pt x="2692541" y="446533"/>
                    <a:pt x="2579739" y="548010"/>
                  </a:cubicBezTo>
                  <a:cubicBezTo>
                    <a:pt x="2440216" y="673473"/>
                    <a:pt x="2299803" y="744793"/>
                    <a:pt x="2162189" y="759935"/>
                  </a:cubicBezTo>
                  <a:cubicBezTo>
                    <a:pt x="2126434" y="763879"/>
                    <a:pt x="2090614" y="767442"/>
                    <a:pt x="2056005" y="770941"/>
                  </a:cubicBezTo>
                  <a:cubicBezTo>
                    <a:pt x="1792737" y="797344"/>
                    <a:pt x="1544103" y="822284"/>
                    <a:pt x="1368888" y="998389"/>
                  </a:cubicBezTo>
                  <a:cubicBezTo>
                    <a:pt x="1261367" y="1106547"/>
                    <a:pt x="1258059" y="1244988"/>
                    <a:pt x="1253860" y="1420202"/>
                  </a:cubicBezTo>
                  <a:cubicBezTo>
                    <a:pt x="1250297" y="1567551"/>
                    <a:pt x="1245907" y="1751036"/>
                    <a:pt x="1173696" y="1965251"/>
                  </a:cubicBezTo>
                  <a:cubicBezTo>
                    <a:pt x="1121972" y="2118707"/>
                    <a:pt x="1024121" y="2242897"/>
                    <a:pt x="874673" y="2344946"/>
                  </a:cubicBezTo>
                  <a:cubicBezTo>
                    <a:pt x="746221" y="2432553"/>
                    <a:pt x="601418" y="2488414"/>
                    <a:pt x="485053" y="2533267"/>
                  </a:cubicBezTo>
                  <a:cubicBezTo>
                    <a:pt x="411443" y="2561706"/>
                    <a:pt x="347821" y="2586200"/>
                    <a:pt x="303412" y="2612667"/>
                  </a:cubicBezTo>
                  <a:cubicBezTo>
                    <a:pt x="194683" y="2677307"/>
                    <a:pt x="103831" y="2793862"/>
                    <a:pt x="33211" y="2959088"/>
                  </a:cubicBezTo>
                  <a:cubicBezTo>
                    <a:pt x="22904" y="2983201"/>
                    <a:pt x="10879" y="3013676"/>
                    <a:pt x="-1399" y="3049367"/>
                  </a:cubicBezTo>
                  <a:lnTo>
                    <a:pt x="29902" y="3049367"/>
                  </a:lnTo>
                  <a:cubicBezTo>
                    <a:pt x="80800" y="2904819"/>
                    <a:pt x="170697" y="2725659"/>
                    <a:pt x="318364" y="2637798"/>
                  </a:cubicBezTo>
                  <a:cubicBezTo>
                    <a:pt x="360672" y="2612349"/>
                    <a:pt x="423213" y="2588491"/>
                    <a:pt x="495615" y="2560624"/>
                  </a:cubicBezTo>
                  <a:cubicBezTo>
                    <a:pt x="613379" y="2515198"/>
                    <a:pt x="759899" y="2458829"/>
                    <a:pt x="891151" y="2369123"/>
                  </a:cubicBezTo>
                  <a:cubicBezTo>
                    <a:pt x="1046198" y="2263383"/>
                    <a:pt x="1147739" y="2134294"/>
                    <a:pt x="1201563" y="1974667"/>
                  </a:cubicBezTo>
                  <a:cubicBezTo>
                    <a:pt x="1275236" y="1756189"/>
                    <a:pt x="1279627" y="1570286"/>
                    <a:pt x="1283253" y="1421157"/>
                  </a:cubicBezTo>
                  <a:cubicBezTo>
                    <a:pt x="1287261" y="1252431"/>
                    <a:pt x="1290442" y="1119207"/>
                    <a:pt x="1389819" y="1019321"/>
                  </a:cubicBezTo>
                  <a:cubicBezTo>
                    <a:pt x="1557463" y="850596"/>
                    <a:pt x="1789874" y="827310"/>
                    <a:pt x="2058931" y="800335"/>
                  </a:cubicBezTo>
                  <a:cubicBezTo>
                    <a:pt x="2093604" y="796835"/>
                    <a:pt x="2129551" y="793209"/>
                    <a:pt x="2165434" y="789264"/>
                  </a:cubicBezTo>
                  <a:cubicBezTo>
                    <a:pt x="2309155" y="773423"/>
                    <a:pt x="2455104" y="699685"/>
                    <a:pt x="2599271" y="570023"/>
                  </a:cubicBezTo>
                  <a:cubicBezTo>
                    <a:pt x="2714300" y="466638"/>
                    <a:pt x="2826402" y="326988"/>
                    <a:pt x="2914963" y="176904"/>
                  </a:cubicBezTo>
                  <a:cubicBezTo>
                    <a:pt x="2940412" y="134150"/>
                    <a:pt x="2965224" y="93387"/>
                    <a:pt x="2989337" y="54622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C4C6C86-21EA-4237-BA0B-32DB77FB2DA3}"/>
                </a:ext>
              </a:extLst>
            </p:cNvPr>
            <p:cNvSpPr/>
            <p:nvPr/>
          </p:nvSpPr>
          <p:spPr>
            <a:xfrm>
              <a:off x="9263738" y="4054057"/>
              <a:ext cx="2926351" cy="2806169"/>
            </a:xfrm>
            <a:custGeom>
              <a:avLst/>
              <a:gdLst>
                <a:gd name="connsiteX0" fmla="*/ 2924761 w 2926351"/>
                <a:gd name="connsiteY0" fmla="*/ -538 h 2806169"/>
                <a:gd name="connsiteX1" fmla="*/ 2676254 w 2926351"/>
                <a:gd name="connsiteY1" fmla="*/ 367896 h 2806169"/>
                <a:gd name="connsiteX2" fmla="*/ 1919791 w 2926351"/>
                <a:gd name="connsiteY2" fmla="*/ 668892 h 2806169"/>
                <a:gd name="connsiteX3" fmla="*/ 1663522 w 2926351"/>
                <a:gd name="connsiteY3" fmla="*/ 643443 h 2806169"/>
                <a:gd name="connsiteX4" fmla="*/ 1235410 w 2926351"/>
                <a:gd name="connsiteY4" fmla="*/ 1457803 h 2806169"/>
                <a:gd name="connsiteX5" fmla="*/ 1150284 w 2926351"/>
                <a:gd name="connsiteY5" fmla="*/ 1845896 h 2806169"/>
                <a:gd name="connsiteX6" fmla="*/ 954519 w 2926351"/>
                <a:gd name="connsiteY6" fmla="*/ 2100893 h 2806169"/>
                <a:gd name="connsiteX7" fmla="*/ 435811 w 2926351"/>
                <a:gd name="connsiteY7" fmla="*/ 2351181 h 2806169"/>
                <a:gd name="connsiteX8" fmla="*/ 30412 w 2926351"/>
                <a:gd name="connsiteY8" fmla="*/ 2729986 h 2806169"/>
                <a:gd name="connsiteX9" fmla="*/ -1399 w 2926351"/>
                <a:gd name="connsiteY9" fmla="*/ 2805632 h 2806169"/>
                <a:gd name="connsiteX10" fmla="*/ 29967 w 2926351"/>
                <a:gd name="connsiteY10" fmla="*/ 2805632 h 2806169"/>
                <a:gd name="connsiteX11" fmla="*/ 56879 w 2926351"/>
                <a:gd name="connsiteY11" fmla="*/ 2742392 h 2806169"/>
                <a:gd name="connsiteX12" fmla="*/ 443827 w 2926351"/>
                <a:gd name="connsiteY12" fmla="*/ 2379302 h 2806169"/>
                <a:gd name="connsiteX13" fmla="*/ 973479 w 2926351"/>
                <a:gd name="connsiteY13" fmla="*/ 2123160 h 2806169"/>
                <a:gd name="connsiteX14" fmla="*/ 1176687 w 2926351"/>
                <a:gd name="connsiteY14" fmla="*/ 1858430 h 2806169"/>
                <a:gd name="connsiteX15" fmla="*/ 1264613 w 2926351"/>
                <a:gd name="connsiteY15" fmla="*/ 1458184 h 2806169"/>
                <a:gd name="connsiteX16" fmla="*/ 1362908 w 2926351"/>
                <a:gd name="connsiteY16" fmla="*/ 839271 h 2806169"/>
                <a:gd name="connsiteX17" fmla="*/ 1666321 w 2926351"/>
                <a:gd name="connsiteY17" fmla="*/ 672264 h 2806169"/>
                <a:gd name="connsiteX18" fmla="*/ 1914446 w 2926351"/>
                <a:gd name="connsiteY18" fmla="*/ 697012 h 2806169"/>
                <a:gd name="connsiteX19" fmla="*/ 2700049 w 2926351"/>
                <a:gd name="connsiteY19" fmla="*/ 384629 h 2806169"/>
                <a:gd name="connsiteX20" fmla="*/ 2924952 w 2926351"/>
                <a:gd name="connsiteY20" fmla="*/ 53795 h 2806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6351" h="2806169">
                  <a:moveTo>
                    <a:pt x="2924761" y="-538"/>
                  </a:moveTo>
                  <a:cubicBezTo>
                    <a:pt x="2863748" y="97313"/>
                    <a:pt x="2787592" y="215777"/>
                    <a:pt x="2676254" y="367896"/>
                  </a:cubicBezTo>
                  <a:cubicBezTo>
                    <a:pt x="2388875" y="759807"/>
                    <a:pt x="2150420" y="713554"/>
                    <a:pt x="1919791" y="668892"/>
                  </a:cubicBezTo>
                  <a:cubicBezTo>
                    <a:pt x="1831484" y="651714"/>
                    <a:pt x="1748012" y="635554"/>
                    <a:pt x="1663522" y="643443"/>
                  </a:cubicBezTo>
                  <a:cubicBezTo>
                    <a:pt x="1339050" y="674745"/>
                    <a:pt x="1251252" y="842197"/>
                    <a:pt x="1235410" y="1457803"/>
                  </a:cubicBezTo>
                  <a:cubicBezTo>
                    <a:pt x="1231656" y="1604133"/>
                    <a:pt x="1203027" y="1734685"/>
                    <a:pt x="1150284" y="1845896"/>
                  </a:cubicBezTo>
                  <a:cubicBezTo>
                    <a:pt x="1103840" y="1943810"/>
                    <a:pt x="1037101" y="2030730"/>
                    <a:pt x="954519" y="2100893"/>
                  </a:cubicBezTo>
                  <a:cubicBezTo>
                    <a:pt x="797818" y="2235135"/>
                    <a:pt x="604599" y="2302701"/>
                    <a:pt x="435811" y="2351181"/>
                  </a:cubicBezTo>
                  <a:cubicBezTo>
                    <a:pt x="263268" y="2400743"/>
                    <a:pt x="123109" y="2531740"/>
                    <a:pt x="30412" y="2729986"/>
                  </a:cubicBezTo>
                  <a:cubicBezTo>
                    <a:pt x="18324" y="2755943"/>
                    <a:pt x="7826" y="2781328"/>
                    <a:pt x="-1399" y="2805632"/>
                  </a:cubicBezTo>
                  <a:lnTo>
                    <a:pt x="29967" y="2805632"/>
                  </a:lnTo>
                  <a:cubicBezTo>
                    <a:pt x="37919" y="2785082"/>
                    <a:pt x="46827" y="2763896"/>
                    <a:pt x="56879" y="2742392"/>
                  </a:cubicBezTo>
                  <a:cubicBezTo>
                    <a:pt x="118910" y="2609676"/>
                    <a:pt x="236419" y="2438916"/>
                    <a:pt x="443827" y="2379302"/>
                  </a:cubicBezTo>
                  <a:cubicBezTo>
                    <a:pt x="615606" y="2329995"/>
                    <a:pt x="812834" y="2261029"/>
                    <a:pt x="973479" y="2123160"/>
                  </a:cubicBezTo>
                  <a:cubicBezTo>
                    <a:pt x="1059178" y="2050281"/>
                    <a:pt x="1128462" y="1960053"/>
                    <a:pt x="1176687" y="1858430"/>
                  </a:cubicBezTo>
                  <a:cubicBezTo>
                    <a:pt x="1231148" y="1743210"/>
                    <a:pt x="1260731" y="1608523"/>
                    <a:pt x="1264613" y="1458184"/>
                  </a:cubicBezTo>
                  <a:cubicBezTo>
                    <a:pt x="1272883" y="1135939"/>
                    <a:pt x="1302340" y="950800"/>
                    <a:pt x="1362908" y="839271"/>
                  </a:cubicBezTo>
                  <a:cubicBezTo>
                    <a:pt x="1419786" y="734677"/>
                    <a:pt x="1504785" y="687851"/>
                    <a:pt x="1666321" y="672264"/>
                  </a:cubicBezTo>
                  <a:cubicBezTo>
                    <a:pt x="1746611" y="664502"/>
                    <a:pt x="1827984" y="680343"/>
                    <a:pt x="1914446" y="697012"/>
                  </a:cubicBezTo>
                  <a:cubicBezTo>
                    <a:pt x="2142849" y="741548"/>
                    <a:pt x="2401726" y="791491"/>
                    <a:pt x="2700049" y="384629"/>
                  </a:cubicBezTo>
                  <a:cubicBezTo>
                    <a:pt x="2797390" y="251914"/>
                    <a:pt x="2867884" y="144393"/>
                    <a:pt x="2924952" y="53795"/>
                  </a:cubicBezTo>
                  <a:close/>
                </a:path>
              </a:pathLst>
            </a:custGeom>
            <a:solidFill>
              <a:srgbClr val="F4DBC6"/>
            </a:solidFill>
            <a:ln w="6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</p:grp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803E28F8-948F-40BD-884A-17BEDE9D0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rot="5400000">
            <a:off x="10889285" y="1026262"/>
            <a:ext cx="1555747" cy="31149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3175">
            <a:solidFill>
              <a:schemeClr val="tx2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FD5A123-93BD-451E-932B-5D53E8A1B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2268" y="404134"/>
            <a:ext cx="11450638" cy="0"/>
          </a:xfrm>
          <a:noFill/>
          <a:ln w="3175">
            <a:solidFill>
              <a:schemeClr val="tx1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C824F3-7D9C-4AF8-9159-E46036B168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36954611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28FE3-4061-42F7-B1BB-28319458C1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87" y="536575"/>
            <a:ext cx="5929313" cy="11079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Long headline goes here and here and here</a:t>
            </a:r>
            <a:endParaRPr lang="en-AU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D9FAC624-06D3-4EA5-8BA1-88628EB44C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40600" y="219073"/>
            <a:ext cx="4851399" cy="635589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C824F3-7D9C-4AF8-9159-E46036B168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ED708AC-A1C1-4093-9676-378300DC6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2268" y="404134"/>
            <a:ext cx="11450638" cy="0"/>
          </a:xfrm>
          <a:noFill/>
          <a:ln w="3175">
            <a:solidFill>
              <a:schemeClr val="tx2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58E3795-E47C-43E3-91B5-C217A0457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511412" y="404135"/>
            <a:ext cx="311494" cy="1555747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3175">
            <a:solidFill>
              <a:schemeClr val="tx2"/>
            </a:solidFill>
          </a:ln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0869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B341FC2-16A9-4FBA-95DB-6A8B9848A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10971" y="219072"/>
            <a:ext cx="8341756" cy="63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9341FF3E-55B2-4B4D-92C0-07A14A50D5A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2"/>
            <a:ext cx="2510971" cy="6357600"/>
          </a:xfrm>
          <a:solidFill>
            <a:schemeClr val="bg2"/>
          </a:solidFill>
        </p:spPr>
        <p:txBody>
          <a:bodyPr lIns="360000" tIns="288000" rIns="180000" bIns="288000" anchor="ctr"/>
          <a:lstStyle>
            <a:lvl1pPr algn="l"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7306" y="1431215"/>
            <a:ext cx="7116866" cy="1477328"/>
          </a:xfrm>
        </p:spPr>
        <p:txBody>
          <a:bodyPr/>
          <a:lstStyle>
            <a:lvl1pPr eaLnBrk="0" latinLnBrk="0">
              <a:defRPr sz="48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2547" y="6122829"/>
            <a:ext cx="2109074" cy="246221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B1DB8B4-2564-4607-A71D-D91F6925A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3599" y="541338"/>
            <a:ext cx="626926" cy="68158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3F82B14-178A-4090-99D8-C3C750E4F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8316" y="536575"/>
            <a:ext cx="1666081" cy="33358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A3B812-523E-4327-B7C5-0EED54ED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88316" y="536575"/>
            <a:ext cx="0" cy="5778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A2F24D9D-76C9-4474-A6A2-EB401D23D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3880" y="4533248"/>
            <a:ext cx="3152745" cy="232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45488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4A9B250-CFD4-4954-B444-0C185AAA52FC}"/>
              </a:ext>
            </a:extLst>
          </p:cNvPr>
          <p:cNvSpPr/>
          <p:nvPr userDrawn="1"/>
        </p:nvSpPr>
        <p:spPr>
          <a:xfrm>
            <a:off x="11339512" y="295275"/>
            <a:ext cx="280987" cy="1428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rgbClr val="FDE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330766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B9FB32E-7F37-4F60-8DD1-EC8584B1B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0" b="65052"/>
          <a:stretch/>
        </p:blipFill>
        <p:spPr>
          <a:xfrm>
            <a:off x="7100133" y="4881881"/>
            <a:ext cx="4812467" cy="19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9515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330766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B9FB32E-7F37-4F60-8DD1-EC8584B1B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0" b="65052"/>
          <a:stretch/>
        </p:blipFill>
        <p:spPr>
          <a:xfrm>
            <a:off x="7100133" y="4881881"/>
            <a:ext cx="4812467" cy="19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8101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B6657DB-2E02-457E-B3ED-1C9426B0A7A1}"/>
              </a:ext>
            </a:extLst>
          </p:cNvPr>
          <p:cNvSpPr/>
          <p:nvPr userDrawn="1"/>
        </p:nvSpPr>
        <p:spPr>
          <a:xfrm>
            <a:off x="11339512" y="295275"/>
            <a:ext cx="280987" cy="1428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F6436F9-A223-4D35-BB88-A19D41C46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1564" b="33126"/>
          <a:stretch/>
        </p:blipFill>
        <p:spPr>
          <a:xfrm>
            <a:off x="7004837" y="3786461"/>
            <a:ext cx="5187163" cy="3071539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758769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447276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F6436F9-A223-4D35-BB88-A19D41C46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1564" b="33126"/>
          <a:stretch/>
        </p:blipFill>
        <p:spPr>
          <a:xfrm>
            <a:off x="7004837" y="3786461"/>
            <a:ext cx="5187163" cy="3071539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758769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121819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3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37E2C09-25FA-47E9-B043-C1E34899E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754"/>
          <a:stretch/>
        </p:blipFill>
        <p:spPr>
          <a:xfrm flipH="1">
            <a:off x="7393048" y="4434790"/>
            <a:ext cx="4798952" cy="242321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40521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222688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37E2C09-25FA-47E9-B043-C1E34899E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754"/>
          <a:stretch/>
        </p:blipFill>
        <p:spPr>
          <a:xfrm flipH="1">
            <a:off x="7393048" y="4434790"/>
            <a:ext cx="4798952" cy="242321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40521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912429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4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22B97DD-EFF1-4A20-974F-793B9DEF3BA2}"/>
              </a:ext>
            </a:extLst>
          </p:cNvPr>
          <p:cNvSpPr/>
          <p:nvPr userDrawn="1"/>
        </p:nvSpPr>
        <p:spPr>
          <a:xfrm>
            <a:off x="11339512" y="295275"/>
            <a:ext cx="280987" cy="1428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2E2748-F670-4BD1-A4F9-6709320D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rgbClr val="CB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CB781E-8D10-41E3-9BCE-C46796AAFA3B}"/>
              </a:ext>
            </a:extLst>
          </p:cNvPr>
          <p:cNvGrpSpPr/>
          <p:nvPr userDrawn="1"/>
        </p:nvGrpSpPr>
        <p:grpSpPr>
          <a:xfrm>
            <a:off x="7520417" y="4279913"/>
            <a:ext cx="4669177" cy="2578087"/>
            <a:chOff x="7520417" y="4275481"/>
            <a:chExt cx="4669177" cy="257808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437545F-7886-4F0B-8B11-3BEB8BA59D15}"/>
                </a:ext>
              </a:extLst>
            </p:cNvPr>
            <p:cNvSpPr/>
            <p:nvPr/>
          </p:nvSpPr>
          <p:spPr>
            <a:xfrm>
              <a:off x="11247227" y="6792427"/>
              <a:ext cx="151913" cy="50508"/>
            </a:xfrm>
            <a:custGeom>
              <a:avLst/>
              <a:gdLst>
                <a:gd name="connsiteX0" fmla="*/ 51896 w 151913"/>
                <a:gd name="connsiteY0" fmla="*/ 1383 h 50508"/>
                <a:gd name="connsiteX1" fmla="*/ -1526 w 151913"/>
                <a:gd name="connsiteY1" fmla="*/ 49996 h 50508"/>
                <a:gd name="connsiteX2" fmla="*/ 150387 w 151913"/>
                <a:gd name="connsiteY2" fmla="*/ 49996 h 50508"/>
                <a:gd name="connsiteX3" fmla="*/ 51896 w 151913"/>
                <a:gd name="connsiteY3" fmla="*/ 1383 h 5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913" h="50508">
                  <a:moveTo>
                    <a:pt x="51896" y="1383"/>
                  </a:moveTo>
                  <a:cubicBezTo>
                    <a:pt x="28730" y="10384"/>
                    <a:pt x="9614" y="27715"/>
                    <a:pt x="-1526" y="49996"/>
                  </a:cubicBezTo>
                  <a:lnTo>
                    <a:pt x="150387" y="49996"/>
                  </a:lnTo>
                  <a:cubicBezTo>
                    <a:pt x="115320" y="10118"/>
                    <a:pt x="81140" y="-6466"/>
                    <a:pt x="51896" y="1383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CFD0C18-23AB-4FDC-AFE0-82F52C94E35B}"/>
                </a:ext>
              </a:extLst>
            </p:cNvPr>
            <p:cNvSpPr/>
            <p:nvPr/>
          </p:nvSpPr>
          <p:spPr>
            <a:xfrm>
              <a:off x="11089743" y="6440321"/>
              <a:ext cx="581701" cy="403120"/>
            </a:xfrm>
            <a:custGeom>
              <a:avLst/>
              <a:gdLst>
                <a:gd name="connsiteX0" fmla="*/ 236725 w 581701"/>
                <a:gd name="connsiteY0" fmla="*/ 3835 h 403120"/>
                <a:gd name="connsiteX1" fmla="*/ 8856 w 581701"/>
                <a:gd name="connsiteY1" fmla="*/ 365642 h 403120"/>
                <a:gd name="connsiteX2" fmla="*/ 8856 w 581701"/>
                <a:gd name="connsiteY2" fmla="*/ 365642 h 403120"/>
                <a:gd name="connsiteX3" fmla="*/ -1526 w 581701"/>
                <a:gd name="connsiteY3" fmla="*/ 402354 h 403120"/>
                <a:gd name="connsiteX4" fmla="*/ 89369 w 581701"/>
                <a:gd name="connsiteY4" fmla="*/ 402354 h 403120"/>
                <a:gd name="connsiteX5" fmla="*/ 192164 w 581701"/>
                <a:gd name="connsiteY5" fmla="*/ 297281 h 403120"/>
                <a:gd name="connsiteX6" fmla="*/ 371927 w 581701"/>
                <a:gd name="connsiteY6" fmla="*/ 389948 h 403120"/>
                <a:gd name="connsiteX7" fmla="*/ 380156 w 581701"/>
                <a:gd name="connsiteY7" fmla="*/ 402607 h 403120"/>
                <a:gd name="connsiteX8" fmla="*/ 580176 w 581701"/>
                <a:gd name="connsiteY8" fmla="*/ 402607 h 403120"/>
                <a:gd name="connsiteX9" fmla="*/ 488775 w 581701"/>
                <a:gd name="connsiteY9" fmla="*/ 124100 h 403120"/>
                <a:gd name="connsiteX10" fmla="*/ 236725 w 581701"/>
                <a:gd name="connsiteY10" fmla="*/ 3835 h 40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1701" h="403120">
                  <a:moveTo>
                    <a:pt x="236725" y="3835"/>
                  </a:moveTo>
                  <a:cubicBezTo>
                    <a:pt x="145198" y="27508"/>
                    <a:pt x="66455" y="152584"/>
                    <a:pt x="8856" y="365642"/>
                  </a:cubicBezTo>
                  <a:lnTo>
                    <a:pt x="8856" y="365642"/>
                  </a:lnTo>
                  <a:cubicBezTo>
                    <a:pt x="5437" y="378302"/>
                    <a:pt x="2019" y="390961"/>
                    <a:pt x="-1526" y="402354"/>
                  </a:cubicBezTo>
                  <a:lnTo>
                    <a:pt x="89369" y="402354"/>
                  </a:lnTo>
                  <a:cubicBezTo>
                    <a:pt x="113042" y="347919"/>
                    <a:pt x="148868" y="309940"/>
                    <a:pt x="192164" y="297281"/>
                  </a:cubicBezTo>
                  <a:cubicBezTo>
                    <a:pt x="226724" y="287027"/>
                    <a:pt x="296351" y="285508"/>
                    <a:pt x="371927" y="389948"/>
                  </a:cubicBezTo>
                  <a:cubicBezTo>
                    <a:pt x="374840" y="393872"/>
                    <a:pt x="377498" y="398050"/>
                    <a:pt x="380156" y="402607"/>
                  </a:cubicBezTo>
                  <a:lnTo>
                    <a:pt x="580176" y="402607"/>
                  </a:lnTo>
                  <a:cubicBezTo>
                    <a:pt x="567516" y="280064"/>
                    <a:pt x="539791" y="177270"/>
                    <a:pt x="488775" y="124100"/>
                  </a:cubicBezTo>
                  <a:cubicBezTo>
                    <a:pt x="393449" y="25863"/>
                    <a:pt x="308503" y="-14648"/>
                    <a:pt x="236725" y="3835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A7C9388-CC75-49C0-8944-A0C493A5EFA2}"/>
                </a:ext>
              </a:extLst>
            </p:cNvPr>
            <p:cNvSpPr/>
            <p:nvPr/>
          </p:nvSpPr>
          <p:spPr>
            <a:xfrm>
              <a:off x="9682015" y="4652413"/>
              <a:ext cx="2506947" cy="2190521"/>
            </a:xfrm>
            <a:custGeom>
              <a:avLst/>
              <a:gdLst>
                <a:gd name="connsiteX0" fmla="*/ -1526 w 2506947"/>
                <a:gd name="connsiteY0" fmla="*/ 2190009 h 2190521"/>
                <a:gd name="connsiteX1" fmla="*/ 105952 w 2506947"/>
                <a:gd name="connsiteY1" fmla="*/ 2190009 h 2190521"/>
                <a:gd name="connsiteX2" fmla="*/ 724365 w 2506947"/>
                <a:gd name="connsiteY2" fmla="*/ 1309039 h 2190521"/>
                <a:gd name="connsiteX3" fmla="*/ 1189980 w 2506947"/>
                <a:gd name="connsiteY3" fmla="*/ 602516 h 2190521"/>
                <a:gd name="connsiteX4" fmla="*/ 1958028 w 2506947"/>
                <a:gd name="connsiteY4" fmla="*/ 326541 h 2190521"/>
                <a:gd name="connsiteX5" fmla="*/ 2505422 w 2506947"/>
                <a:gd name="connsiteY5" fmla="*/ 722401 h 2190521"/>
                <a:gd name="connsiteX6" fmla="*/ 2505422 w 2506947"/>
                <a:gd name="connsiteY6" fmla="*/ 321857 h 2190521"/>
                <a:gd name="connsiteX7" fmla="*/ 1741172 w 2506947"/>
                <a:gd name="connsiteY7" fmla="*/ 3218 h 2190521"/>
                <a:gd name="connsiteX8" fmla="*/ 990340 w 2506947"/>
                <a:gd name="connsiteY8" fmla="*/ 543524 h 2190521"/>
                <a:gd name="connsiteX9" fmla="*/ 858935 w 2506947"/>
                <a:gd name="connsiteY9" fmla="*/ 819499 h 2190521"/>
                <a:gd name="connsiteX10" fmla="*/ 313061 w 2506947"/>
                <a:gd name="connsiteY10" fmla="*/ 1816176 h 2190521"/>
                <a:gd name="connsiteX11" fmla="*/ 313061 w 2506947"/>
                <a:gd name="connsiteY11" fmla="*/ 1816176 h 2190521"/>
                <a:gd name="connsiteX12" fmla="*/ -1526 w 2506947"/>
                <a:gd name="connsiteY12" fmla="*/ 2190009 h 219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6947" h="2190521">
                  <a:moveTo>
                    <a:pt x="-1526" y="2190009"/>
                  </a:moveTo>
                  <a:lnTo>
                    <a:pt x="105952" y="2190009"/>
                  </a:lnTo>
                  <a:cubicBezTo>
                    <a:pt x="351799" y="1948467"/>
                    <a:pt x="540930" y="1624006"/>
                    <a:pt x="724365" y="1309039"/>
                  </a:cubicBezTo>
                  <a:cubicBezTo>
                    <a:pt x="875393" y="1049394"/>
                    <a:pt x="1018192" y="804181"/>
                    <a:pt x="1189980" y="602516"/>
                  </a:cubicBezTo>
                  <a:cubicBezTo>
                    <a:pt x="1388100" y="370089"/>
                    <a:pt x="1675088" y="267041"/>
                    <a:pt x="1958028" y="326541"/>
                  </a:cubicBezTo>
                  <a:cubicBezTo>
                    <a:pt x="2180453" y="373381"/>
                    <a:pt x="2369713" y="512635"/>
                    <a:pt x="2505422" y="722401"/>
                  </a:cubicBezTo>
                  <a:lnTo>
                    <a:pt x="2505422" y="321857"/>
                  </a:lnTo>
                  <a:cubicBezTo>
                    <a:pt x="2282868" y="89430"/>
                    <a:pt x="2015501" y="-22986"/>
                    <a:pt x="1741172" y="3218"/>
                  </a:cubicBezTo>
                  <a:cubicBezTo>
                    <a:pt x="1430889" y="32715"/>
                    <a:pt x="1150229" y="234887"/>
                    <a:pt x="990340" y="543524"/>
                  </a:cubicBezTo>
                  <a:cubicBezTo>
                    <a:pt x="950716" y="619480"/>
                    <a:pt x="908181" y="712400"/>
                    <a:pt x="858935" y="819499"/>
                  </a:cubicBezTo>
                  <a:cubicBezTo>
                    <a:pt x="724239" y="1111552"/>
                    <a:pt x="556755" y="1475004"/>
                    <a:pt x="313061" y="1816176"/>
                  </a:cubicBezTo>
                  <a:lnTo>
                    <a:pt x="313061" y="1816176"/>
                  </a:lnTo>
                  <a:cubicBezTo>
                    <a:pt x="218875" y="1949429"/>
                    <a:pt x="113674" y="2074492"/>
                    <a:pt x="-1526" y="2190009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EDA9ABE-79C1-4CD9-85C3-FD33BB477782}"/>
                </a:ext>
              </a:extLst>
            </p:cNvPr>
            <p:cNvSpPr/>
            <p:nvPr/>
          </p:nvSpPr>
          <p:spPr>
            <a:xfrm>
              <a:off x="10899725" y="6007612"/>
              <a:ext cx="968826" cy="835323"/>
            </a:xfrm>
            <a:custGeom>
              <a:avLst/>
              <a:gdLst>
                <a:gd name="connsiteX0" fmla="*/ 870077 w 968826"/>
                <a:gd name="connsiteY0" fmla="*/ 263364 h 835323"/>
                <a:gd name="connsiteX1" fmla="*/ 589797 w 968826"/>
                <a:gd name="connsiteY1" fmla="*/ -79 h 835323"/>
                <a:gd name="connsiteX2" fmla="*/ 227990 w 968826"/>
                <a:gd name="connsiteY2" fmla="*/ 266782 h 835323"/>
                <a:gd name="connsiteX3" fmla="*/ 66709 w 968826"/>
                <a:gd name="connsiteY3" fmla="*/ 642767 h 835323"/>
                <a:gd name="connsiteX4" fmla="*/ 66709 w 968826"/>
                <a:gd name="connsiteY4" fmla="*/ 642767 h 835323"/>
                <a:gd name="connsiteX5" fmla="*/ -1526 w 968826"/>
                <a:gd name="connsiteY5" fmla="*/ 834811 h 835323"/>
                <a:gd name="connsiteX6" fmla="*/ 127981 w 968826"/>
                <a:gd name="connsiteY6" fmla="*/ 834811 h 835323"/>
                <a:gd name="connsiteX7" fmla="*/ 142792 w 968826"/>
                <a:gd name="connsiteY7" fmla="*/ 783287 h 835323"/>
                <a:gd name="connsiteX8" fmla="*/ 412185 w 968826"/>
                <a:gd name="connsiteY8" fmla="*/ 379831 h 835323"/>
                <a:gd name="connsiteX9" fmla="*/ 721834 w 968826"/>
                <a:gd name="connsiteY9" fmla="*/ 516299 h 835323"/>
                <a:gd name="connsiteX10" fmla="*/ 830580 w 968826"/>
                <a:gd name="connsiteY10" fmla="*/ 834811 h 835323"/>
                <a:gd name="connsiteX11" fmla="*/ 967301 w 968826"/>
                <a:gd name="connsiteY11" fmla="*/ 834811 h 835323"/>
                <a:gd name="connsiteX12" fmla="*/ 870077 w 968826"/>
                <a:gd name="connsiteY12" fmla="*/ 263364 h 83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8826" h="835323">
                  <a:moveTo>
                    <a:pt x="870077" y="263364"/>
                  </a:moveTo>
                  <a:cubicBezTo>
                    <a:pt x="784499" y="95373"/>
                    <a:pt x="690186" y="6757"/>
                    <a:pt x="589797" y="-79"/>
                  </a:cubicBezTo>
                  <a:cubicBezTo>
                    <a:pt x="479913" y="-7675"/>
                    <a:pt x="354964" y="84613"/>
                    <a:pt x="227990" y="266782"/>
                  </a:cubicBezTo>
                  <a:cubicBezTo>
                    <a:pt x="164692" y="357550"/>
                    <a:pt x="119245" y="489715"/>
                    <a:pt x="66709" y="642767"/>
                  </a:cubicBezTo>
                  <a:lnTo>
                    <a:pt x="66709" y="642767"/>
                  </a:lnTo>
                  <a:cubicBezTo>
                    <a:pt x="45315" y="704798"/>
                    <a:pt x="23161" y="769361"/>
                    <a:pt x="-1526" y="834811"/>
                  </a:cubicBezTo>
                  <a:lnTo>
                    <a:pt x="127981" y="834811"/>
                  </a:lnTo>
                  <a:cubicBezTo>
                    <a:pt x="133171" y="817974"/>
                    <a:pt x="138108" y="800884"/>
                    <a:pt x="142792" y="783287"/>
                  </a:cubicBezTo>
                  <a:cubicBezTo>
                    <a:pt x="206089" y="545290"/>
                    <a:pt x="297365" y="409580"/>
                    <a:pt x="412185" y="379831"/>
                  </a:cubicBezTo>
                  <a:cubicBezTo>
                    <a:pt x="505992" y="355524"/>
                    <a:pt x="610179" y="401478"/>
                    <a:pt x="721834" y="516299"/>
                  </a:cubicBezTo>
                  <a:cubicBezTo>
                    <a:pt x="778296" y="574533"/>
                    <a:pt x="814629" y="680872"/>
                    <a:pt x="830580" y="834811"/>
                  </a:cubicBezTo>
                  <a:lnTo>
                    <a:pt x="967301" y="834811"/>
                  </a:lnTo>
                  <a:cubicBezTo>
                    <a:pt x="966415" y="616309"/>
                    <a:pt x="941728" y="404010"/>
                    <a:pt x="870077" y="263364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BA22A2C-E996-4D4E-8984-53FFC399C663}"/>
                </a:ext>
              </a:extLst>
            </p:cNvPr>
            <p:cNvSpPr/>
            <p:nvPr/>
          </p:nvSpPr>
          <p:spPr>
            <a:xfrm>
              <a:off x="9139179" y="4275481"/>
              <a:ext cx="3049657" cy="2567453"/>
            </a:xfrm>
            <a:custGeom>
              <a:avLst/>
              <a:gdLst>
                <a:gd name="connsiteX0" fmla="*/ 456998 w 3049657"/>
                <a:gd name="connsiteY0" fmla="*/ 2566941 h 2567453"/>
                <a:gd name="connsiteX1" fmla="*/ 807919 w 3049657"/>
                <a:gd name="connsiteY1" fmla="*/ 2159561 h 2567453"/>
                <a:gd name="connsiteX2" fmla="*/ 1347969 w 3049657"/>
                <a:gd name="connsiteY2" fmla="*/ 1172125 h 2567453"/>
                <a:gd name="connsiteX3" fmla="*/ 1480640 w 3049657"/>
                <a:gd name="connsiteY3" fmla="*/ 893617 h 2567453"/>
                <a:gd name="connsiteX4" fmla="*/ 2278184 w 3049657"/>
                <a:gd name="connsiteY4" fmla="*/ 321790 h 2567453"/>
                <a:gd name="connsiteX5" fmla="*/ 3048131 w 3049657"/>
                <a:gd name="connsiteY5" fmla="*/ 615616 h 2567453"/>
                <a:gd name="connsiteX6" fmla="*/ 3048131 w 3049657"/>
                <a:gd name="connsiteY6" fmla="*/ 263050 h 2567453"/>
                <a:gd name="connsiteX7" fmla="*/ 1005025 w 3049657"/>
                <a:gd name="connsiteY7" fmla="*/ 985651 h 2567453"/>
                <a:gd name="connsiteX8" fmla="*/ -1526 w 3049657"/>
                <a:gd name="connsiteY8" fmla="*/ 2566941 h 256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9657" h="2567453">
                  <a:moveTo>
                    <a:pt x="456998" y="2566941"/>
                  </a:moveTo>
                  <a:cubicBezTo>
                    <a:pt x="586884" y="2442802"/>
                    <a:pt x="704364" y="2306372"/>
                    <a:pt x="807919" y="2159561"/>
                  </a:cubicBezTo>
                  <a:cubicBezTo>
                    <a:pt x="1048448" y="1822819"/>
                    <a:pt x="1214665" y="1462025"/>
                    <a:pt x="1347969" y="1172125"/>
                  </a:cubicBezTo>
                  <a:cubicBezTo>
                    <a:pt x="1397595" y="1064520"/>
                    <a:pt x="1440510" y="971219"/>
                    <a:pt x="1480640" y="893617"/>
                  </a:cubicBezTo>
                  <a:cubicBezTo>
                    <a:pt x="1649896" y="567130"/>
                    <a:pt x="1948153" y="353439"/>
                    <a:pt x="2278184" y="321790"/>
                  </a:cubicBezTo>
                  <a:cubicBezTo>
                    <a:pt x="2553653" y="295206"/>
                    <a:pt x="2821527" y="398887"/>
                    <a:pt x="3048131" y="615616"/>
                  </a:cubicBezTo>
                  <a:lnTo>
                    <a:pt x="3048131" y="263050"/>
                  </a:lnTo>
                  <a:cubicBezTo>
                    <a:pt x="2417818" y="-234971"/>
                    <a:pt x="1361769" y="-45080"/>
                    <a:pt x="1005025" y="985651"/>
                  </a:cubicBezTo>
                  <a:cubicBezTo>
                    <a:pt x="822222" y="1456709"/>
                    <a:pt x="599924" y="2077274"/>
                    <a:pt x="-1526" y="2566941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74378EE-6F78-4452-99AE-B67578DB7D40}"/>
                </a:ext>
              </a:extLst>
            </p:cNvPr>
            <p:cNvSpPr/>
            <p:nvPr/>
          </p:nvSpPr>
          <p:spPr>
            <a:xfrm>
              <a:off x="10557795" y="5769755"/>
              <a:ext cx="1483811" cy="1073180"/>
            </a:xfrm>
            <a:custGeom>
              <a:avLst/>
              <a:gdLst>
                <a:gd name="connsiteX0" fmla="*/ 1000974 w 1483811"/>
                <a:gd name="connsiteY0" fmla="*/ 414 h 1073180"/>
                <a:gd name="connsiteX1" fmla="*/ 408386 w 1483811"/>
                <a:gd name="connsiteY1" fmla="*/ 436657 h 1073180"/>
                <a:gd name="connsiteX2" fmla="*/ -1526 w 1483811"/>
                <a:gd name="connsiteY2" fmla="*/ 1072668 h 1073180"/>
                <a:gd name="connsiteX3" fmla="*/ 276981 w 1483811"/>
                <a:gd name="connsiteY3" fmla="*/ 1072668 h 1073180"/>
                <a:gd name="connsiteX4" fmla="*/ 352938 w 1483811"/>
                <a:gd name="connsiteY4" fmla="*/ 861761 h 1073180"/>
                <a:gd name="connsiteX5" fmla="*/ 521561 w 1483811"/>
                <a:gd name="connsiteY5" fmla="*/ 471471 h 1073180"/>
                <a:gd name="connsiteX6" fmla="*/ 936031 w 1483811"/>
                <a:gd name="connsiteY6" fmla="*/ 179418 h 1073180"/>
                <a:gd name="connsiteX7" fmla="*/ 1265176 w 1483811"/>
                <a:gd name="connsiteY7" fmla="*/ 474889 h 1073180"/>
                <a:gd name="connsiteX8" fmla="*/ 1368351 w 1483811"/>
                <a:gd name="connsiteY8" fmla="*/ 1072668 h 1073180"/>
                <a:gd name="connsiteX9" fmla="*/ 1482285 w 1483811"/>
                <a:gd name="connsiteY9" fmla="*/ 1072668 h 1073180"/>
                <a:gd name="connsiteX10" fmla="*/ 1374300 w 1483811"/>
                <a:gd name="connsiteY10" fmla="*/ 393616 h 1073180"/>
                <a:gd name="connsiteX11" fmla="*/ 1000974 w 1483811"/>
                <a:gd name="connsiteY11" fmla="*/ 414 h 107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3811" h="1073180">
                  <a:moveTo>
                    <a:pt x="1000974" y="414"/>
                  </a:moveTo>
                  <a:cubicBezTo>
                    <a:pt x="774243" y="-16929"/>
                    <a:pt x="526372" y="212206"/>
                    <a:pt x="408386" y="436657"/>
                  </a:cubicBezTo>
                  <a:cubicBezTo>
                    <a:pt x="288374" y="658894"/>
                    <a:pt x="151273" y="871535"/>
                    <a:pt x="-1526" y="1072668"/>
                  </a:cubicBezTo>
                  <a:lnTo>
                    <a:pt x="276981" y="1072668"/>
                  </a:lnTo>
                  <a:cubicBezTo>
                    <a:pt x="304705" y="1000762"/>
                    <a:pt x="329265" y="929616"/>
                    <a:pt x="352938" y="861761"/>
                  </a:cubicBezTo>
                  <a:cubicBezTo>
                    <a:pt x="407246" y="704658"/>
                    <a:pt x="454214" y="568822"/>
                    <a:pt x="521561" y="471471"/>
                  </a:cubicBezTo>
                  <a:cubicBezTo>
                    <a:pt x="663094" y="268920"/>
                    <a:pt x="802221" y="170303"/>
                    <a:pt x="936031" y="179418"/>
                  </a:cubicBezTo>
                  <a:cubicBezTo>
                    <a:pt x="1058575" y="187900"/>
                    <a:pt x="1169471" y="287150"/>
                    <a:pt x="1265176" y="474889"/>
                  </a:cubicBezTo>
                  <a:cubicBezTo>
                    <a:pt x="1341132" y="624397"/>
                    <a:pt x="1367464" y="846064"/>
                    <a:pt x="1368351" y="1072668"/>
                  </a:cubicBezTo>
                  <a:lnTo>
                    <a:pt x="1482285" y="1072668"/>
                  </a:lnTo>
                  <a:cubicBezTo>
                    <a:pt x="1480133" y="856191"/>
                    <a:pt x="1452029" y="620093"/>
                    <a:pt x="1374300" y="393616"/>
                  </a:cubicBezTo>
                  <a:cubicBezTo>
                    <a:pt x="1290621" y="148655"/>
                    <a:pt x="1160989" y="12693"/>
                    <a:pt x="1000974" y="414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07E3A7-3380-483F-BA08-A810544E7A59}"/>
                </a:ext>
              </a:extLst>
            </p:cNvPr>
            <p:cNvSpPr/>
            <p:nvPr/>
          </p:nvSpPr>
          <p:spPr>
            <a:xfrm>
              <a:off x="10288275" y="5259204"/>
              <a:ext cx="1900687" cy="1583984"/>
            </a:xfrm>
            <a:custGeom>
              <a:avLst/>
              <a:gdLst>
                <a:gd name="connsiteX0" fmla="*/ 1524821 w 1900687"/>
                <a:gd name="connsiteY0" fmla="*/ 92317 h 1583984"/>
                <a:gd name="connsiteX1" fmla="*/ 1128075 w 1900687"/>
                <a:gd name="connsiteY1" fmla="*/ 10664 h 1583984"/>
                <a:gd name="connsiteX2" fmla="*/ 381168 w 1900687"/>
                <a:gd name="connsiteY2" fmla="*/ 889481 h 1583984"/>
                <a:gd name="connsiteX3" fmla="*/ 74431 w 1900687"/>
                <a:gd name="connsiteY3" fmla="*/ 1477512 h 1583984"/>
                <a:gd name="connsiteX4" fmla="*/ 74431 w 1900687"/>
                <a:gd name="connsiteY4" fmla="*/ 1477512 h 1583984"/>
                <a:gd name="connsiteX5" fmla="*/ -1526 w 1900687"/>
                <a:gd name="connsiteY5" fmla="*/ 1583472 h 1583984"/>
                <a:gd name="connsiteX6" fmla="*/ 192923 w 1900687"/>
                <a:gd name="connsiteY6" fmla="*/ 1583472 h 1583984"/>
                <a:gd name="connsiteX7" fmla="*/ 625623 w 1900687"/>
                <a:gd name="connsiteY7" fmla="*/ 919105 h 1583984"/>
                <a:gd name="connsiteX8" fmla="*/ 1274797 w 1900687"/>
                <a:gd name="connsiteY8" fmla="*/ 451846 h 1583984"/>
                <a:gd name="connsiteX9" fmla="*/ 1699015 w 1900687"/>
                <a:gd name="connsiteY9" fmla="*/ 884418 h 1583984"/>
                <a:gd name="connsiteX10" fmla="*/ 1809785 w 1900687"/>
                <a:gd name="connsiteY10" fmla="*/ 1582839 h 1583984"/>
                <a:gd name="connsiteX11" fmla="*/ 1899161 w 1900687"/>
                <a:gd name="connsiteY11" fmla="*/ 1582839 h 1583984"/>
                <a:gd name="connsiteX12" fmla="*/ 1899161 w 1900687"/>
                <a:gd name="connsiteY12" fmla="*/ 915813 h 1583984"/>
                <a:gd name="connsiteX13" fmla="*/ 1524821 w 1900687"/>
                <a:gd name="connsiteY13" fmla="*/ 92317 h 158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0687" h="1583984">
                  <a:moveTo>
                    <a:pt x="1524821" y="92317"/>
                  </a:moveTo>
                  <a:cubicBezTo>
                    <a:pt x="1409494" y="9145"/>
                    <a:pt x="1275938" y="-18326"/>
                    <a:pt x="1128075" y="10664"/>
                  </a:cubicBezTo>
                  <a:cubicBezTo>
                    <a:pt x="748292" y="85355"/>
                    <a:pt x="570048" y="475898"/>
                    <a:pt x="381168" y="889481"/>
                  </a:cubicBezTo>
                  <a:cubicBezTo>
                    <a:pt x="290273" y="1089627"/>
                    <a:pt x="195834" y="1296609"/>
                    <a:pt x="74431" y="1477512"/>
                  </a:cubicBezTo>
                  <a:lnTo>
                    <a:pt x="74431" y="1477512"/>
                  </a:lnTo>
                  <a:cubicBezTo>
                    <a:pt x="50884" y="1512579"/>
                    <a:pt x="25185" y="1547899"/>
                    <a:pt x="-1526" y="1583472"/>
                  </a:cubicBezTo>
                  <a:lnTo>
                    <a:pt x="192923" y="1583472"/>
                  </a:lnTo>
                  <a:cubicBezTo>
                    <a:pt x="354711" y="1373933"/>
                    <a:pt x="499407" y="1151760"/>
                    <a:pt x="625623" y="919105"/>
                  </a:cubicBezTo>
                  <a:cubicBezTo>
                    <a:pt x="755507" y="672119"/>
                    <a:pt x="1020216" y="432223"/>
                    <a:pt x="1274797" y="451846"/>
                  </a:cubicBezTo>
                  <a:cubicBezTo>
                    <a:pt x="1403924" y="461593"/>
                    <a:pt x="1582422" y="544765"/>
                    <a:pt x="1699015" y="884418"/>
                  </a:cubicBezTo>
                  <a:cubicBezTo>
                    <a:pt x="1779023" y="1117605"/>
                    <a:pt x="1807760" y="1360539"/>
                    <a:pt x="1809785" y="1582839"/>
                  </a:cubicBezTo>
                  <a:lnTo>
                    <a:pt x="1899161" y="1582839"/>
                  </a:lnTo>
                  <a:lnTo>
                    <a:pt x="1899161" y="915813"/>
                  </a:lnTo>
                  <a:cubicBezTo>
                    <a:pt x="1843713" y="514003"/>
                    <a:pt x="1714586" y="229039"/>
                    <a:pt x="1524821" y="92317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4AA4299-4DA3-44B5-803A-0D6CDB782EE8}"/>
                </a:ext>
              </a:extLst>
            </p:cNvPr>
            <p:cNvSpPr/>
            <p:nvPr/>
          </p:nvSpPr>
          <p:spPr>
            <a:xfrm>
              <a:off x="9872540" y="5021685"/>
              <a:ext cx="2317054" cy="1821502"/>
            </a:xfrm>
            <a:custGeom>
              <a:avLst/>
              <a:gdLst>
                <a:gd name="connsiteX0" fmla="*/ 743861 w 2317054"/>
                <a:gd name="connsiteY0" fmla="*/ 1102694 h 1821502"/>
                <a:gd name="connsiteX1" fmla="*/ 1532416 w 2317054"/>
                <a:gd name="connsiteY1" fmla="*/ 191215 h 1821502"/>
                <a:gd name="connsiteX2" fmla="*/ 1975496 w 2317054"/>
                <a:gd name="connsiteY2" fmla="*/ 282743 h 1821502"/>
                <a:gd name="connsiteX3" fmla="*/ 2315529 w 2317054"/>
                <a:gd name="connsiteY3" fmla="*/ 854316 h 1821502"/>
                <a:gd name="connsiteX4" fmla="*/ 2315529 w 2317054"/>
                <a:gd name="connsiteY4" fmla="*/ 469217 h 1821502"/>
                <a:gd name="connsiteX5" fmla="*/ 2140449 w 2317054"/>
                <a:gd name="connsiteY5" fmla="*/ 228687 h 1821502"/>
                <a:gd name="connsiteX6" fmla="*/ 1755729 w 2317054"/>
                <a:gd name="connsiteY6" fmla="*/ 14743 h 1821502"/>
                <a:gd name="connsiteX7" fmla="*/ 1044901 w 2317054"/>
                <a:gd name="connsiteY7" fmla="*/ 271223 h 1821502"/>
                <a:gd name="connsiteX8" fmla="*/ 585238 w 2317054"/>
                <a:gd name="connsiteY8" fmla="*/ 969264 h 1821502"/>
                <a:gd name="connsiteX9" fmla="*/ 585238 w 2317054"/>
                <a:gd name="connsiteY9" fmla="*/ 969264 h 1821502"/>
                <a:gd name="connsiteX10" fmla="*/ -1526 w 2317054"/>
                <a:gd name="connsiteY10" fmla="*/ 1820990 h 1821502"/>
                <a:gd name="connsiteX11" fmla="*/ 341164 w 2317054"/>
                <a:gd name="connsiteY11" fmla="*/ 1820990 h 1821502"/>
                <a:gd name="connsiteX12" fmla="*/ 442440 w 2317054"/>
                <a:gd name="connsiteY12" fmla="*/ 1682623 h 1821502"/>
                <a:gd name="connsiteX13" fmla="*/ 743861 w 2317054"/>
                <a:gd name="connsiteY13" fmla="*/ 1102694 h 1821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7054" h="1821502">
                  <a:moveTo>
                    <a:pt x="743861" y="1102694"/>
                  </a:moveTo>
                  <a:cubicBezTo>
                    <a:pt x="938563" y="675185"/>
                    <a:pt x="1122504" y="271223"/>
                    <a:pt x="1532416" y="191215"/>
                  </a:cubicBezTo>
                  <a:cubicBezTo>
                    <a:pt x="1694584" y="159313"/>
                    <a:pt x="1847636" y="191215"/>
                    <a:pt x="1975496" y="282743"/>
                  </a:cubicBezTo>
                  <a:cubicBezTo>
                    <a:pt x="2127410" y="392500"/>
                    <a:pt x="2242990" y="587329"/>
                    <a:pt x="2315529" y="854316"/>
                  </a:cubicBezTo>
                  <a:lnTo>
                    <a:pt x="2315529" y="469217"/>
                  </a:lnTo>
                  <a:cubicBezTo>
                    <a:pt x="2269448" y="380765"/>
                    <a:pt x="2210456" y="299694"/>
                    <a:pt x="2140449" y="228687"/>
                  </a:cubicBezTo>
                  <a:cubicBezTo>
                    <a:pt x="2035755" y="121475"/>
                    <a:pt x="1902073" y="47125"/>
                    <a:pt x="1755729" y="14743"/>
                  </a:cubicBezTo>
                  <a:cubicBezTo>
                    <a:pt x="1494311" y="-40326"/>
                    <a:pt x="1228970" y="55633"/>
                    <a:pt x="1044901" y="271223"/>
                  </a:cubicBezTo>
                  <a:cubicBezTo>
                    <a:pt x="876532" y="468963"/>
                    <a:pt x="734999" y="711898"/>
                    <a:pt x="585238" y="969264"/>
                  </a:cubicBezTo>
                  <a:lnTo>
                    <a:pt x="585238" y="969264"/>
                  </a:lnTo>
                  <a:cubicBezTo>
                    <a:pt x="410157" y="1270178"/>
                    <a:pt x="229760" y="1579575"/>
                    <a:pt x="-1526" y="1820990"/>
                  </a:cubicBezTo>
                  <a:lnTo>
                    <a:pt x="341164" y="1820990"/>
                  </a:lnTo>
                  <a:cubicBezTo>
                    <a:pt x="377497" y="1775163"/>
                    <a:pt x="411551" y="1728957"/>
                    <a:pt x="442440" y="1682623"/>
                  </a:cubicBezTo>
                  <a:cubicBezTo>
                    <a:pt x="560425" y="1505517"/>
                    <a:pt x="653600" y="1300815"/>
                    <a:pt x="743861" y="1102694"/>
                  </a:cubicBezTo>
                  <a:close/>
                </a:path>
              </a:pathLst>
            </a:custGeom>
            <a:solidFill>
              <a:srgbClr val="F26924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D4F9A2-BD44-4C94-9110-894C07FB87B8}"/>
                </a:ext>
              </a:extLst>
            </p:cNvPr>
            <p:cNvSpPr/>
            <p:nvPr/>
          </p:nvSpPr>
          <p:spPr>
            <a:xfrm>
              <a:off x="7520417" y="5124500"/>
              <a:ext cx="4668545" cy="1729068"/>
            </a:xfrm>
            <a:custGeom>
              <a:avLst/>
              <a:gdLst>
                <a:gd name="connsiteX0" fmla="*/ 4667020 w 4668545"/>
                <a:gd name="connsiteY0" fmla="*/ 1380675 h 1729068"/>
                <a:gd name="connsiteX1" fmla="*/ 4239384 w 4668545"/>
                <a:gd name="connsiteY1" fmla="*/ 924176 h 1729068"/>
                <a:gd name="connsiteX2" fmla="*/ 2949387 w 4668545"/>
                <a:gd name="connsiteY2" fmla="*/ 1077735 h 1729068"/>
                <a:gd name="connsiteX3" fmla="*/ 1153140 w 4668545"/>
                <a:gd name="connsiteY3" fmla="*/ -343 h 1729068"/>
                <a:gd name="connsiteX4" fmla="*/ -1526 w 4668545"/>
                <a:gd name="connsiteY4" fmla="*/ 1728556 h 1729068"/>
                <a:gd name="connsiteX5" fmla="*/ 4666766 w 4668545"/>
                <a:gd name="connsiteY5" fmla="*/ 1726024 h 172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8545" h="1729068">
                  <a:moveTo>
                    <a:pt x="4667020" y="1380675"/>
                  </a:moveTo>
                  <a:cubicBezTo>
                    <a:pt x="4571567" y="1207621"/>
                    <a:pt x="4429275" y="1015830"/>
                    <a:pt x="4239384" y="924176"/>
                  </a:cubicBezTo>
                  <a:cubicBezTo>
                    <a:pt x="3886692" y="755046"/>
                    <a:pt x="3631731" y="860879"/>
                    <a:pt x="2949387" y="1077735"/>
                  </a:cubicBezTo>
                  <a:cubicBezTo>
                    <a:pt x="2257549" y="1298262"/>
                    <a:pt x="2182479" y="-17686"/>
                    <a:pt x="1153140" y="-343"/>
                  </a:cubicBezTo>
                  <a:cubicBezTo>
                    <a:pt x="123803" y="17001"/>
                    <a:pt x="-1526" y="1728556"/>
                    <a:pt x="-1526" y="1728556"/>
                  </a:cubicBezTo>
                  <a:lnTo>
                    <a:pt x="4666766" y="1726024"/>
                  </a:lnTo>
                  <a:close/>
                </a:path>
              </a:pathLst>
            </a:custGeom>
            <a:solidFill>
              <a:srgbClr val="DF1C52"/>
            </a:solidFill>
            <a:ln w="12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</p:grp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40521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999289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4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1895CAE-8A0F-4F3D-9CC8-CAD44FD0A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19071"/>
            <a:ext cx="11341190" cy="6410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CCEEA2-1841-4D2F-98A5-4210E5E54B06}"/>
              </a:ext>
            </a:extLst>
          </p:cNvPr>
          <p:cNvGrpSpPr/>
          <p:nvPr userDrawn="1"/>
        </p:nvGrpSpPr>
        <p:grpSpPr>
          <a:xfrm>
            <a:off x="7520670" y="4274081"/>
            <a:ext cx="4673290" cy="2583919"/>
            <a:chOff x="7520670" y="4275494"/>
            <a:chExt cx="4673290" cy="258391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281CF0A-23B2-48EF-9AAF-27984EDC8F77}"/>
                </a:ext>
              </a:extLst>
            </p:cNvPr>
            <p:cNvSpPr/>
            <p:nvPr/>
          </p:nvSpPr>
          <p:spPr>
            <a:xfrm>
              <a:off x="11251218" y="6797931"/>
              <a:ext cx="151533" cy="50851"/>
            </a:xfrm>
            <a:custGeom>
              <a:avLst/>
              <a:gdLst>
                <a:gd name="connsiteX0" fmla="*/ 52634 w 151533"/>
                <a:gd name="connsiteY0" fmla="*/ 1696 h 50851"/>
                <a:gd name="connsiteX1" fmla="*/ -869 w 151533"/>
                <a:gd name="connsiteY1" fmla="*/ 50381 h 50851"/>
                <a:gd name="connsiteX2" fmla="*/ 150664 w 151533"/>
                <a:gd name="connsiteY2" fmla="*/ 50381 h 50851"/>
                <a:gd name="connsiteX3" fmla="*/ 52634 w 151533"/>
                <a:gd name="connsiteY3" fmla="*/ 1696 h 5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533" h="50851">
                  <a:moveTo>
                    <a:pt x="52634" y="1696"/>
                  </a:moveTo>
                  <a:cubicBezTo>
                    <a:pt x="32308" y="7673"/>
                    <a:pt x="13988" y="25103"/>
                    <a:pt x="-869" y="50381"/>
                  </a:cubicBezTo>
                  <a:lnTo>
                    <a:pt x="150664" y="50381"/>
                  </a:lnTo>
                  <a:cubicBezTo>
                    <a:pt x="116073" y="10366"/>
                    <a:pt x="81847" y="-6927"/>
                    <a:pt x="52634" y="1696"/>
                  </a:cubicBezTo>
                  <a:close/>
                </a:path>
              </a:pathLst>
            </a:custGeom>
            <a:solidFill>
              <a:srgbClr val="FBAC23"/>
            </a:solidFill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8669649-40EC-4124-A0DE-26DF12C09AC3}"/>
                </a:ext>
              </a:extLst>
            </p:cNvPr>
            <p:cNvSpPr/>
            <p:nvPr/>
          </p:nvSpPr>
          <p:spPr>
            <a:xfrm>
              <a:off x="11094215" y="6445269"/>
              <a:ext cx="582435" cy="403514"/>
            </a:xfrm>
            <a:custGeom>
              <a:avLst/>
              <a:gdLst>
                <a:gd name="connsiteX0" fmla="*/ 236936 w 582435"/>
                <a:gd name="connsiteY0" fmla="*/ 3939 h 403514"/>
                <a:gd name="connsiteX1" fmla="*/ 9430 w 582435"/>
                <a:gd name="connsiteY1" fmla="*/ 366587 h 403514"/>
                <a:gd name="connsiteX2" fmla="*/ 9430 w 582435"/>
                <a:gd name="connsiteY2" fmla="*/ 366268 h 403514"/>
                <a:gd name="connsiteX3" fmla="*/ -869 w 582435"/>
                <a:gd name="connsiteY3" fmla="*/ 403044 h 403514"/>
                <a:gd name="connsiteX4" fmla="*/ 90279 w 582435"/>
                <a:gd name="connsiteY4" fmla="*/ 403044 h 403514"/>
                <a:gd name="connsiteX5" fmla="*/ 193139 w 582435"/>
                <a:gd name="connsiteY5" fmla="*/ 297735 h 403514"/>
                <a:gd name="connsiteX6" fmla="*/ 373156 w 582435"/>
                <a:gd name="connsiteY6" fmla="*/ 390633 h 403514"/>
                <a:gd name="connsiteX7" fmla="*/ 381314 w 582435"/>
                <a:gd name="connsiteY7" fmla="*/ 403044 h 403514"/>
                <a:gd name="connsiteX8" fmla="*/ 581566 w 582435"/>
                <a:gd name="connsiteY8" fmla="*/ 403044 h 403514"/>
                <a:gd name="connsiteX9" fmla="*/ 490053 w 582435"/>
                <a:gd name="connsiteY9" fmla="*/ 124441 h 403514"/>
                <a:gd name="connsiteX10" fmla="*/ 236936 w 582435"/>
                <a:gd name="connsiteY10" fmla="*/ 3939 h 40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2435" h="403514">
                  <a:moveTo>
                    <a:pt x="236936" y="3939"/>
                  </a:moveTo>
                  <a:cubicBezTo>
                    <a:pt x="145332" y="27665"/>
                    <a:pt x="66580" y="153095"/>
                    <a:pt x="9430" y="366587"/>
                  </a:cubicBezTo>
                  <a:lnTo>
                    <a:pt x="9430" y="366268"/>
                  </a:lnTo>
                  <a:cubicBezTo>
                    <a:pt x="6104" y="378724"/>
                    <a:pt x="2686" y="390952"/>
                    <a:pt x="-869" y="403044"/>
                  </a:cubicBezTo>
                  <a:lnTo>
                    <a:pt x="90279" y="403044"/>
                  </a:lnTo>
                  <a:cubicBezTo>
                    <a:pt x="114023" y="348518"/>
                    <a:pt x="149844" y="310465"/>
                    <a:pt x="193139" y="297735"/>
                  </a:cubicBezTo>
                  <a:cubicBezTo>
                    <a:pt x="227821" y="287469"/>
                    <a:pt x="297458" y="285917"/>
                    <a:pt x="373156" y="390633"/>
                  </a:cubicBezTo>
                  <a:cubicBezTo>
                    <a:pt x="375982" y="394602"/>
                    <a:pt x="378716" y="398754"/>
                    <a:pt x="381314" y="403044"/>
                  </a:cubicBezTo>
                  <a:lnTo>
                    <a:pt x="581566" y="403044"/>
                  </a:lnTo>
                  <a:cubicBezTo>
                    <a:pt x="568714" y="280123"/>
                    <a:pt x="541188" y="177141"/>
                    <a:pt x="490053" y="124441"/>
                  </a:cubicBezTo>
                  <a:cubicBezTo>
                    <a:pt x="393892" y="25931"/>
                    <a:pt x="308806" y="-14723"/>
                    <a:pt x="236936" y="3939"/>
                  </a:cubicBezTo>
                  <a:close/>
                </a:path>
              </a:pathLst>
            </a:custGeom>
            <a:solidFill>
              <a:srgbClr val="FBAC23"/>
            </a:solidFill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45796C9-4E0E-4DF1-A04C-9056B3C16FC8}"/>
                </a:ext>
              </a:extLst>
            </p:cNvPr>
            <p:cNvSpPr/>
            <p:nvPr/>
          </p:nvSpPr>
          <p:spPr>
            <a:xfrm>
              <a:off x="9684339" y="4653196"/>
              <a:ext cx="2509620" cy="2195586"/>
            </a:xfrm>
            <a:custGeom>
              <a:avLst/>
              <a:gdLst>
                <a:gd name="connsiteX0" fmla="*/ -869 w 2509620"/>
                <a:gd name="connsiteY0" fmla="*/ 2195116 h 2195586"/>
                <a:gd name="connsiteX1" fmla="*/ 106776 w 2509620"/>
                <a:gd name="connsiteY1" fmla="*/ 2195116 h 2195586"/>
                <a:gd name="connsiteX2" fmla="*/ 725762 w 2509620"/>
                <a:gd name="connsiteY2" fmla="*/ 1312130 h 2195586"/>
                <a:gd name="connsiteX3" fmla="*/ 1191938 w 2509620"/>
                <a:gd name="connsiteY3" fmla="*/ 603989 h 2195586"/>
                <a:gd name="connsiteX4" fmla="*/ 1960771 w 2509620"/>
                <a:gd name="connsiteY4" fmla="*/ 327485 h 2195586"/>
                <a:gd name="connsiteX5" fmla="*/ 2508752 w 2509620"/>
                <a:gd name="connsiteY5" fmla="*/ 724172 h 2195586"/>
                <a:gd name="connsiteX6" fmla="*/ 2508752 w 2509620"/>
                <a:gd name="connsiteY6" fmla="*/ 322649 h 2195586"/>
                <a:gd name="connsiteX7" fmla="*/ 1743747 w 2509620"/>
                <a:gd name="connsiteY7" fmla="*/ 3255 h 2195586"/>
                <a:gd name="connsiteX8" fmla="*/ 992050 w 2509620"/>
                <a:gd name="connsiteY8" fmla="*/ 544855 h 2195586"/>
                <a:gd name="connsiteX9" fmla="*/ 860433 w 2509620"/>
                <a:gd name="connsiteY9" fmla="*/ 821450 h 2195586"/>
                <a:gd name="connsiteX10" fmla="*/ 314001 w 2509620"/>
                <a:gd name="connsiteY10" fmla="*/ 1820376 h 2195586"/>
                <a:gd name="connsiteX11" fmla="*/ 314001 w 2509620"/>
                <a:gd name="connsiteY11" fmla="*/ 1820376 h 2195586"/>
                <a:gd name="connsiteX12" fmla="*/ -869 w 2509620"/>
                <a:gd name="connsiteY12" fmla="*/ 2195116 h 219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9620" h="2195586">
                  <a:moveTo>
                    <a:pt x="-869" y="2195116"/>
                  </a:moveTo>
                  <a:lnTo>
                    <a:pt x="106776" y="2195116"/>
                  </a:lnTo>
                  <a:cubicBezTo>
                    <a:pt x="352876" y="1953015"/>
                    <a:pt x="542190" y="1627873"/>
                    <a:pt x="725762" y="1312130"/>
                  </a:cubicBezTo>
                  <a:cubicBezTo>
                    <a:pt x="877022" y="1052052"/>
                    <a:pt x="1019942" y="806119"/>
                    <a:pt x="1191938" y="603989"/>
                  </a:cubicBezTo>
                  <a:cubicBezTo>
                    <a:pt x="1390184" y="371288"/>
                    <a:pt x="1677574" y="267713"/>
                    <a:pt x="1960771" y="327485"/>
                  </a:cubicBezTo>
                  <a:cubicBezTo>
                    <a:pt x="2183445" y="374391"/>
                    <a:pt x="2372941" y="513920"/>
                    <a:pt x="2508752" y="724172"/>
                  </a:cubicBezTo>
                  <a:lnTo>
                    <a:pt x="2508752" y="322649"/>
                  </a:lnTo>
                  <a:cubicBezTo>
                    <a:pt x="2285941" y="89948"/>
                    <a:pt x="2018285" y="-22980"/>
                    <a:pt x="1743747" y="3255"/>
                  </a:cubicBezTo>
                  <a:cubicBezTo>
                    <a:pt x="1433070" y="32913"/>
                    <a:pt x="1152106" y="235455"/>
                    <a:pt x="992050" y="544855"/>
                  </a:cubicBezTo>
                  <a:cubicBezTo>
                    <a:pt x="952401" y="621464"/>
                    <a:pt x="909744" y="714134"/>
                    <a:pt x="860433" y="821450"/>
                  </a:cubicBezTo>
                  <a:cubicBezTo>
                    <a:pt x="725625" y="1114152"/>
                    <a:pt x="558050" y="1478488"/>
                    <a:pt x="314001" y="1820376"/>
                  </a:cubicBezTo>
                  <a:lnTo>
                    <a:pt x="314001" y="1820376"/>
                  </a:lnTo>
                  <a:cubicBezTo>
                    <a:pt x="213419" y="1961516"/>
                    <a:pt x="108463" y="2086431"/>
                    <a:pt x="-869" y="2195116"/>
                  </a:cubicBezTo>
                  <a:close/>
                </a:path>
              </a:pathLst>
            </a:custGeom>
            <a:solidFill>
              <a:srgbClr val="FBAC23"/>
            </a:solidFill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8E8D893-93AE-4EE3-B29E-748CA7B5BB95}"/>
                </a:ext>
              </a:extLst>
            </p:cNvPr>
            <p:cNvSpPr/>
            <p:nvPr/>
          </p:nvSpPr>
          <p:spPr>
            <a:xfrm>
              <a:off x="10903078" y="6011409"/>
              <a:ext cx="969722" cy="837510"/>
            </a:xfrm>
            <a:custGeom>
              <a:avLst/>
              <a:gdLst>
                <a:gd name="connsiteX0" fmla="*/ 871735 w 969722"/>
                <a:gd name="connsiteY0" fmla="*/ 264002 h 837510"/>
                <a:gd name="connsiteX1" fmla="*/ 591136 w 969722"/>
                <a:gd name="connsiteY1" fmla="*/ -45 h 837510"/>
                <a:gd name="connsiteX2" fmla="*/ 228960 w 969722"/>
                <a:gd name="connsiteY2" fmla="*/ 267424 h 837510"/>
                <a:gd name="connsiteX3" fmla="*/ 67492 w 969722"/>
                <a:gd name="connsiteY3" fmla="*/ 644217 h 837510"/>
                <a:gd name="connsiteX4" fmla="*/ 67492 w 969722"/>
                <a:gd name="connsiteY4" fmla="*/ 644217 h 837510"/>
                <a:gd name="connsiteX5" fmla="*/ -869 w 969722"/>
                <a:gd name="connsiteY5" fmla="*/ 836766 h 837510"/>
                <a:gd name="connsiteX6" fmla="*/ 128880 w 969722"/>
                <a:gd name="connsiteY6" fmla="*/ 836766 h 837510"/>
                <a:gd name="connsiteX7" fmla="*/ 143737 w 969722"/>
                <a:gd name="connsiteY7" fmla="*/ 785161 h 837510"/>
                <a:gd name="connsiteX8" fmla="*/ 413352 w 969722"/>
                <a:gd name="connsiteY8" fmla="*/ 380764 h 837510"/>
                <a:gd name="connsiteX9" fmla="*/ 723255 w 969722"/>
                <a:gd name="connsiteY9" fmla="*/ 517646 h 837510"/>
                <a:gd name="connsiteX10" fmla="*/ 832131 w 969722"/>
                <a:gd name="connsiteY10" fmla="*/ 837040 h 837510"/>
                <a:gd name="connsiteX11" fmla="*/ 968853 w 969722"/>
                <a:gd name="connsiteY11" fmla="*/ 837040 h 837510"/>
                <a:gd name="connsiteX12" fmla="*/ 871735 w 969722"/>
                <a:gd name="connsiteY12" fmla="*/ 264002 h 83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9722" h="837510">
                  <a:moveTo>
                    <a:pt x="871735" y="264002"/>
                  </a:moveTo>
                  <a:cubicBezTo>
                    <a:pt x="786101" y="95682"/>
                    <a:pt x="691718" y="6799"/>
                    <a:pt x="591136" y="-45"/>
                  </a:cubicBezTo>
                  <a:cubicBezTo>
                    <a:pt x="481166" y="-7573"/>
                    <a:pt x="356020" y="84868"/>
                    <a:pt x="228960" y="267424"/>
                  </a:cubicBezTo>
                  <a:cubicBezTo>
                    <a:pt x="165657" y="358680"/>
                    <a:pt x="120175" y="491000"/>
                    <a:pt x="67492" y="644217"/>
                  </a:cubicBezTo>
                  <a:lnTo>
                    <a:pt x="67492" y="644217"/>
                  </a:lnTo>
                  <a:cubicBezTo>
                    <a:pt x="46117" y="706408"/>
                    <a:pt x="23831" y="771108"/>
                    <a:pt x="-869" y="836766"/>
                  </a:cubicBezTo>
                  <a:lnTo>
                    <a:pt x="128880" y="836766"/>
                  </a:lnTo>
                  <a:cubicBezTo>
                    <a:pt x="134029" y="819838"/>
                    <a:pt x="138997" y="802728"/>
                    <a:pt x="143737" y="785161"/>
                  </a:cubicBezTo>
                  <a:cubicBezTo>
                    <a:pt x="207540" y="546620"/>
                    <a:pt x="298369" y="410513"/>
                    <a:pt x="413352" y="380764"/>
                  </a:cubicBezTo>
                  <a:cubicBezTo>
                    <a:pt x="507235" y="356398"/>
                    <a:pt x="611508" y="402482"/>
                    <a:pt x="723255" y="517646"/>
                  </a:cubicBezTo>
                  <a:cubicBezTo>
                    <a:pt x="779767" y="575958"/>
                    <a:pt x="816135" y="682864"/>
                    <a:pt x="832131" y="837040"/>
                  </a:cubicBezTo>
                  <a:lnTo>
                    <a:pt x="968853" y="837040"/>
                  </a:lnTo>
                  <a:cubicBezTo>
                    <a:pt x="968352" y="617936"/>
                    <a:pt x="943696" y="405083"/>
                    <a:pt x="871735" y="264002"/>
                  </a:cubicBezTo>
                  <a:close/>
                </a:path>
              </a:pathLst>
            </a:custGeom>
            <a:solidFill>
              <a:srgbClr val="FBAC23"/>
            </a:solidFill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1775F96-FCBF-4B11-9995-257F47F773F5}"/>
                </a:ext>
              </a:extLst>
            </p:cNvPr>
            <p:cNvSpPr/>
            <p:nvPr/>
          </p:nvSpPr>
          <p:spPr>
            <a:xfrm>
              <a:off x="9140961" y="4275494"/>
              <a:ext cx="3052999" cy="2573289"/>
            </a:xfrm>
            <a:custGeom>
              <a:avLst/>
              <a:gdLst>
                <a:gd name="connsiteX0" fmla="*/ 458015 w 3052999"/>
                <a:gd name="connsiteY0" fmla="*/ 2572819 h 2573289"/>
                <a:gd name="connsiteX1" fmla="*/ 809390 w 3052999"/>
                <a:gd name="connsiteY1" fmla="*/ 2164451 h 2573289"/>
                <a:gd name="connsiteX2" fmla="*/ 1350080 w 3052999"/>
                <a:gd name="connsiteY2" fmla="*/ 1175016 h 2573289"/>
                <a:gd name="connsiteX3" fmla="*/ 1482882 w 3052999"/>
                <a:gd name="connsiteY3" fmla="*/ 895957 h 2573289"/>
                <a:gd name="connsiteX4" fmla="*/ 2281338 w 3052999"/>
                <a:gd name="connsiteY4" fmla="*/ 322829 h 2573289"/>
                <a:gd name="connsiteX5" fmla="*/ 3052130 w 3052999"/>
                <a:gd name="connsiteY5" fmla="*/ 617355 h 2573289"/>
                <a:gd name="connsiteX6" fmla="*/ 3052130 w 3052999"/>
                <a:gd name="connsiteY6" fmla="*/ 263650 h 2573289"/>
                <a:gd name="connsiteX7" fmla="*/ 1006862 w 3052999"/>
                <a:gd name="connsiteY7" fmla="*/ 987897 h 2573289"/>
                <a:gd name="connsiteX8" fmla="*/ -869 w 3052999"/>
                <a:gd name="connsiteY8" fmla="*/ 2572819 h 257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52999" h="2573289">
                  <a:moveTo>
                    <a:pt x="458015" y="2572819"/>
                  </a:moveTo>
                  <a:cubicBezTo>
                    <a:pt x="580882" y="2456742"/>
                    <a:pt x="698007" y="2320621"/>
                    <a:pt x="809390" y="2164451"/>
                  </a:cubicBezTo>
                  <a:cubicBezTo>
                    <a:pt x="1050203" y="1826807"/>
                    <a:pt x="1216639" y="1465436"/>
                    <a:pt x="1350080" y="1175016"/>
                  </a:cubicBezTo>
                  <a:cubicBezTo>
                    <a:pt x="1399755" y="1067198"/>
                    <a:pt x="1442640" y="973753"/>
                    <a:pt x="1482882" y="895957"/>
                  </a:cubicBezTo>
                  <a:cubicBezTo>
                    <a:pt x="1652280" y="568671"/>
                    <a:pt x="1950926" y="354540"/>
                    <a:pt x="2281338" y="322829"/>
                  </a:cubicBezTo>
                  <a:cubicBezTo>
                    <a:pt x="2557151" y="296182"/>
                    <a:pt x="2825263" y="400031"/>
                    <a:pt x="3052130" y="617355"/>
                  </a:cubicBezTo>
                  <a:lnTo>
                    <a:pt x="3052130" y="263650"/>
                  </a:lnTo>
                  <a:cubicBezTo>
                    <a:pt x="2421113" y="-235471"/>
                    <a:pt x="1364025" y="-45067"/>
                    <a:pt x="1006862" y="987897"/>
                  </a:cubicBezTo>
                  <a:cubicBezTo>
                    <a:pt x="823791" y="1460098"/>
                    <a:pt x="600889" y="2082002"/>
                    <a:pt x="-869" y="2572819"/>
                  </a:cubicBezTo>
                  <a:close/>
                </a:path>
              </a:pathLst>
            </a:custGeom>
            <a:solidFill>
              <a:srgbClr val="FBAC23"/>
            </a:solidFill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9A69F6A-16F9-4E07-9407-FA059516C665}"/>
                </a:ext>
              </a:extLst>
            </p:cNvPr>
            <p:cNvSpPr/>
            <p:nvPr/>
          </p:nvSpPr>
          <p:spPr>
            <a:xfrm>
              <a:off x="10561228" y="5773045"/>
              <a:ext cx="1484844" cy="1075601"/>
            </a:xfrm>
            <a:custGeom>
              <a:avLst/>
              <a:gdLst>
                <a:gd name="connsiteX0" fmla="*/ 1002578 w 1484844"/>
                <a:gd name="connsiteY0" fmla="*/ 463 h 1075601"/>
                <a:gd name="connsiteX1" fmla="*/ 409296 w 1484844"/>
                <a:gd name="connsiteY1" fmla="*/ 437621 h 1075601"/>
                <a:gd name="connsiteX2" fmla="*/ -869 w 1484844"/>
                <a:gd name="connsiteY2" fmla="*/ 1075131 h 1075601"/>
                <a:gd name="connsiteX3" fmla="*/ 278362 w 1484844"/>
                <a:gd name="connsiteY3" fmla="*/ 1075131 h 1075601"/>
                <a:gd name="connsiteX4" fmla="*/ 354015 w 1484844"/>
                <a:gd name="connsiteY4" fmla="*/ 863692 h 1075601"/>
                <a:gd name="connsiteX5" fmla="*/ 522639 w 1484844"/>
                <a:gd name="connsiteY5" fmla="*/ 472481 h 1075601"/>
                <a:gd name="connsiteX6" fmla="*/ 937362 w 1484844"/>
                <a:gd name="connsiteY6" fmla="*/ 179871 h 1075601"/>
                <a:gd name="connsiteX7" fmla="*/ 1266451 w 1484844"/>
                <a:gd name="connsiteY7" fmla="*/ 475903 h 1075601"/>
                <a:gd name="connsiteX8" fmla="*/ 1369630 w 1484844"/>
                <a:gd name="connsiteY8" fmla="*/ 1075131 h 1075601"/>
                <a:gd name="connsiteX9" fmla="*/ 1483975 w 1484844"/>
                <a:gd name="connsiteY9" fmla="*/ 1075131 h 1075601"/>
                <a:gd name="connsiteX10" fmla="*/ 1375920 w 1484844"/>
                <a:gd name="connsiteY10" fmla="*/ 394503 h 1075601"/>
                <a:gd name="connsiteX11" fmla="*/ 1002578 w 1484844"/>
                <a:gd name="connsiteY11" fmla="*/ 463 h 107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4844" h="1075601">
                  <a:moveTo>
                    <a:pt x="1002578" y="463"/>
                  </a:moveTo>
                  <a:cubicBezTo>
                    <a:pt x="775574" y="-16967"/>
                    <a:pt x="527469" y="212723"/>
                    <a:pt x="409296" y="437621"/>
                  </a:cubicBezTo>
                  <a:cubicBezTo>
                    <a:pt x="323070" y="601881"/>
                    <a:pt x="177872" y="838369"/>
                    <a:pt x="-869" y="1075131"/>
                  </a:cubicBezTo>
                  <a:lnTo>
                    <a:pt x="278362" y="1075131"/>
                  </a:lnTo>
                  <a:cubicBezTo>
                    <a:pt x="306071" y="1002993"/>
                    <a:pt x="330590" y="931814"/>
                    <a:pt x="354015" y="863692"/>
                  </a:cubicBezTo>
                  <a:cubicBezTo>
                    <a:pt x="408384" y="706231"/>
                    <a:pt x="454825" y="570169"/>
                    <a:pt x="522639" y="472481"/>
                  </a:cubicBezTo>
                  <a:cubicBezTo>
                    <a:pt x="664328" y="269164"/>
                    <a:pt x="803602" y="170699"/>
                    <a:pt x="937362" y="179871"/>
                  </a:cubicBezTo>
                  <a:cubicBezTo>
                    <a:pt x="1060047" y="188266"/>
                    <a:pt x="1171111" y="287871"/>
                    <a:pt x="1266451" y="475903"/>
                  </a:cubicBezTo>
                  <a:cubicBezTo>
                    <a:pt x="1342696" y="625835"/>
                    <a:pt x="1368855" y="847996"/>
                    <a:pt x="1369630" y="1075131"/>
                  </a:cubicBezTo>
                  <a:lnTo>
                    <a:pt x="1483975" y="1075131"/>
                  </a:lnTo>
                  <a:cubicBezTo>
                    <a:pt x="1481788" y="858171"/>
                    <a:pt x="1453760" y="621546"/>
                    <a:pt x="1375920" y="394503"/>
                  </a:cubicBezTo>
                  <a:cubicBezTo>
                    <a:pt x="1291882" y="149163"/>
                    <a:pt x="1162770" y="12873"/>
                    <a:pt x="1002578" y="463"/>
                  </a:cubicBezTo>
                  <a:close/>
                </a:path>
              </a:pathLst>
            </a:custGeom>
            <a:solidFill>
              <a:srgbClr val="FBAC23"/>
            </a:solidFill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D7EBC9-154C-44F3-B301-9E3B14C68BE8}"/>
                </a:ext>
              </a:extLst>
            </p:cNvPr>
            <p:cNvSpPr/>
            <p:nvPr/>
          </p:nvSpPr>
          <p:spPr>
            <a:xfrm>
              <a:off x="10290792" y="5261475"/>
              <a:ext cx="1902939" cy="1587398"/>
            </a:xfrm>
            <a:custGeom>
              <a:avLst/>
              <a:gdLst>
                <a:gd name="connsiteX0" fmla="*/ 1527590 w 1902939"/>
                <a:gd name="connsiteY0" fmla="*/ 92487 h 1587398"/>
                <a:gd name="connsiteX1" fmla="*/ 1130413 w 1902939"/>
                <a:gd name="connsiteY1" fmla="*/ 10768 h 1587398"/>
                <a:gd name="connsiteX2" fmla="*/ 383000 w 1902939"/>
                <a:gd name="connsiteY2" fmla="*/ 891381 h 1587398"/>
                <a:gd name="connsiteX3" fmla="*/ 75923 w 1902939"/>
                <a:gd name="connsiteY3" fmla="*/ 1480707 h 1587398"/>
                <a:gd name="connsiteX4" fmla="*/ 75603 w 1902939"/>
                <a:gd name="connsiteY4" fmla="*/ 1480707 h 1587398"/>
                <a:gd name="connsiteX5" fmla="*/ -869 w 1902939"/>
                <a:gd name="connsiteY5" fmla="*/ 1586928 h 1587398"/>
                <a:gd name="connsiteX6" fmla="*/ 193503 w 1902939"/>
                <a:gd name="connsiteY6" fmla="*/ 1586928 h 1587398"/>
                <a:gd name="connsiteX7" fmla="*/ 627139 w 1902939"/>
                <a:gd name="connsiteY7" fmla="*/ 921678 h 1587398"/>
                <a:gd name="connsiteX8" fmla="*/ 1277024 w 1902939"/>
                <a:gd name="connsiteY8" fmla="*/ 453310 h 1587398"/>
                <a:gd name="connsiteX9" fmla="*/ 1701728 w 1902939"/>
                <a:gd name="connsiteY9" fmla="*/ 886773 h 1587398"/>
                <a:gd name="connsiteX10" fmla="*/ 1812655 w 1902939"/>
                <a:gd name="connsiteY10" fmla="*/ 1586838 h 1587398"/>
                <a:gd name="connsiteX11" fmla="*/ 1902071 w 1902939"/>
                <a:gd name="connsiteY11" fmla="*/ 1586838 h 1587398"/>
                <a:gd name="connsiteX12" fmla="*/ 1902071 w 1902939"/>
                <a:gd name="connsiteY12" fmla="*/ 918119 h 1587398"/>
                <a:gd name="connsiteX13" fmla="*/ 1527590 w 1902939"/>
                <a:gd name="connsiteY13" fmla="*/ 92487 h 158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2939" h="1587398">
                  <a:moveTo>
                    <a:pt x="1527590" y="92487"/>
                  </a:moveTo>
                  <a:cubicBezTo>
                    <a:pt x="1412105" y="9171"/>
                    <a:pt x="1278483" y="-18343"/>
                    <a:pt x="1130413" y="10768"/>
                  </a:cubicBezTo>
                  <a:cubicBezTo>
                    <a:pt x="749825" y="85597"/>
                    <a:pt x="571767" y="477037"/>
                    <a:pt x="383000" y="891381"/>
                  </a:cubicBezTo>
                  <a:cubicBezTo>
                    <a:pt x="291852" y="1092143"/>
                    <a:pt x="197422" y="1299520"/>
                    <a:pt x="75923" y="1480707"/>
                  </a:cubicBezTo>
                  <a:lnTo>
                    <a:pt x="75603" y="1480707"/>
                  </a:lnTo>
                  <a:cubicBezTo>
                    <a:pt x="52088" y="1515841"/>
                    <a:pt x="26384" y="1551294"/>
                    <a:pt x="-869" y="1586928"/>
                  </a:cubicBezTo>
                  <a:lnTo>
                    <a:pt x="193503" y="1586928"/>
                  </a:lnTo>
                  <a:cubicBezTo>
                    <a:pt x="392844" y="1328129"/>
                    <a:pt x="548206" y="1071793"/>
                    <a:pt x="627139" y="921678"/>
                  </a:cubicBezTo>
                  <a:cubicBezTo>
                    <a:pt x="757208" y="674148"/>
                    <a:pt x="1022220" y="433462"/>
                    <a:pt x="1277024" y="453310"/>
                  </a:cubicBezTo>
                  <a:cubicBezTo>
                    <a:pt x="1406317" y="463211"/>
                    <a:pt x="1585013" y="546482"/>
                    <a:pt x="1701728" y="886773"/>
                  </a:cubicBezTo>
                  <a:cubicBezTo>
                    <a:pt x="1781892" y="1120614"/>
                    <a:pt x="1810558" y="1363992"/>
                    <a:pt x="1812655" y="1586838"/>
                  </a:cubicBezTo>
                  <a:lnTo>
                    <a:pt x="1902071" y="1586838"/>
                  </a:lnTo>
                  <a:lnTo>
                    <a:pt x="1902071" y="918119"/>
                  </a:lnTo>
                  <a:cubicBezTo>
                    <a:pt x="1846835" y="514588"/>
                    <a:pt x="1717587" y="229598"/>
                    <a:pt x="1527590" y="92487"/>
                  </a:cubicBezTo>
                  <a:close/>
                </a:path>
              </a:pathLst>
            </a:custGeom>
            <a:solidFill>
              <a:srgbClr val="FBAC23"/>
            </a:solidFill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C45F442-5E6E-4630-95B0-3E0C251C3B3D}"/>
                </a:ext>
              </a:extLst>
            </p:cNvPr>
            <p:cNvSpPr/>
            <p:nvPr/>
          </p:nvSpPr>
          <p:spPr>
            <a:xfrm>
              <a:off x="9874201" y="5023172"/>
              <a:ext cx="2319759" cy="1825656"/>
            </a:xfrm>
            <a:custGeom>
              <a:avLst/>
              <a:gdLst>
                <a:gd name="connsiteX0" fmla="*/ 746133 w 2319759"/>
                <a:gd name="connsiteY0" fmla="*/ 1105501 h 1825656"/>
                <a:gd name="connsiteX1" fmla="*/ 1535565 w 2319759"/>
                <a:gd name="connsiteY1" fmla="*/ 191397 h 1825656"/>
                <a:gd name="connsiteX2" fmla="*/ 1978590 w 2319759"/>
                <a:gd name="connsiteY2" fmla="*/ 283154 h 1825656"/>
                <a:gd name="connsiteX3" fmla="*/ 2318891 w 2319759"/>
                <a:gd name="connsiteY3" fmla="*/ 855964 h 1825656"/>
                <a:gd name="connsiteX4" fmla="*/ 2318891 w 2319759"/>
                <a:gd name="connsiteY4" fmla="*/ 470501 h 1825656"/>
                <a:gd name="connsiteX5" fmla="*/ 2143568 w 2319759"/>
                <a:gd name="connsiteY5" fmla="*/ 229268 h 1825656"/>
                <a:gd name="connsiteX6" fmla="*/ 1758513 w 2319759"/>
                <a:gd name="connsiteY6" fmla="*/ 14818 h 1825656"/>
                <a:gd name="connsiteX7" fmla="*/ 1046876 w 2319759"/>
                <a:gd name="connsiteY7" fmla="*/ 271930 h 1825656"/>
                <a:gd name="connsiteX8" fmla="*/ 586579 w 2319759"/>
                <a:gd name="connsiteY8" fmla="*/ 971493 h 1825656"/>
                <a:gd name="connsiteX9" fmla="*/ 586579 w 2319759"/>
                <a:gd name="connsiteY9" fmla="*/ 971493 h 1825656"/>
                <a:gd name="connsiteX10" fmla="*/ -869 w 2319759"/>
                <a:gd name="connsiteY10" fmla="*/ 1825186 h 1825656"/>
                <a:gd name="connsiteX11" fmla="*/ 342257 w 2319759"/>
                <a:gd name="connsiteY11" fmla="*/ 1825186 h 1825656"/>
                <a:gd name="connsiteX12" fmla="*/ 443795 w 2319759"/>
                <a:gd name="connsiteY12" fmla="*/ 1686432 h 1825656"/>
                <a:gd name="connsiteX13" fmla="*/ 746133 w 2319759"/>
                <a:gd name="connsiteY13" fmla="*/ 1105501 h 182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19759" h="1825656">
                  <a:moveTo>
                    <a:pt x="746133" y="1105501"/>
                  </a:moveTo>
                  <a:cubicBezTo>
                    <a:pt x="941098" y="676921"/>
                    <a:pt x="1125217" y="272067"/>
                    <a:pt x="1535565" y="191397"/>
                  </a:cubicBezTo>
                  <a:cubicBezTo>
                    <a:pt x="1697900" y="159458"/>
                    <a:pt x="1851119" y="191397"/>
                    <a:pt x="1978590" y="283154"/>
                  </a:cubicBezTo>
                  <a:cubicBezTo>
                    <a:pt x="2130898" y="393117"/>
                    <a:pt x="2246291" y="588449"/>
                    <a:pt x="2318891" y="855964"/>
                  </a:cubicBezTo>
                  <a:lnTo>
                    <a:pt x="2318891" y="470501"/>
                  </a:lnTo>
                  <a:cubicBezTo>
                    <a:pt x="2272815" y="381769"/>
                    <a:pt x="2213705" y="300452"/>
                    <a:pt x="2143568" y="229268"/>
                  </a:cubicBezTo>
                  <a:cubicBezTo>
                    <a:pt x="2033552" y="118849"/>
                    <a:pt x="1900430" y="44704"/>
                    <a:pt x="1758513" y="14818"/>
                  </a:cubicBezTo>
                  <a:cubicBezTo>
                    <a:pt x="1496873" y="-40391"/>
                    <a:pt x="1231131" y="55883"/>
                    <a:pt x="1046876" y="271930"/>
                  </a:cubicBezTo>
                  <a:cubicBezTo>
                    <a:pt x="878252" y="470091"/>
                    <a:pt x="736654" y="713605"/>
                    <a:pt x="586579" y="971493"/>
                  </a:cubicBezTo>
                  <a:lnTo>
                    <a:pt x="586579" y="971493"/>
                  </a:lnTo>
                  <a:cubicBezTo>
                    <a:pt x="411301" y="1273091"/>
                    <a:pt x="230692" y="1583177"/>
                    <a:pt x="-869" y="1825186"/>
                  </a:cubicBezTo>
                  <a:lnTo>
                    <a:pt x="342257" y="1825186"/>
                  </a:lnTo>
                  <a:cubicBezTo>
                    <a:pt x="378716" y="1779284"/>
                    <a:pt x="412669" y="1732927"/>
                    <a:pt x="443795" y="1686432"/>
                  </a:cubicBezTo>
                  <a:cubicBezTo>
                    <a:pt x="562516" y="1509260"/>
                    <a:pt x="655851" y="1304027"/>
                    <a:pt x="746133" y="1105501"/>
                  </a:cubicBezTo>
                  <a:close/>
                </a:path>
              </a:pathLst>
            </a:custGeom>
            <a:solidFill>
              <a:srgbClr val="FBAC23"/>
            </a:solidFill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10F2F3-F991-42D2-95F2-D8FE3BC8C0BA}"/>
                </a:ext>
              </a:extLst>
            </p:cNvPr>
            <p:cNvSpPr/>
            <p:nvPr/>
          </p:nvSpPr>
          <p:spPr>
            <a:xfrm>
              <a:off x="7520670" y="5126398"/>
              <a:ext cx="4673289" cy="1733015"/>
            </a:xfrm>
            <a:custGeom>
              <a:avLst/>
              <a:gdLst>
                <a:gd name="connsiteX0" fmla="*/ 4672421 w 4673289"/>
                <a:gd name="connsiteY0" fmla="*/ 1383859 h 1733015"/>
                <a:gd name="connsiteX1" fmla="*/ 4243706 w 4673289"/>
                <a:gd name="connsiteY1" fmla="*/ 926351 h 1733015"/>
                <a:gd name="connsiteX2" fmla="*/ 2952323 w 4673289"/>
                <a:gd name="connsiteY2" fmla="*/ 1080253 h 1733015"/>
                <a:gd name="connsiteX3" fmla="*/ 1154112 w 4673289"/>
                <a:gd name="connsiteY3" fmla="*/ -301 h 1733015"/>
                <a:gd name="connsiteX4" fmla="*/ -869 w 4673289"/>
                <a:gd name="connsiteY4" fmla="*/ 1732545 h 1733015"/>
                <a:gd name="connsiteX5" fmla="*/ 4672421 w 4673289"/>
                <a:gd name="connsiteY5" fmla="*/ 1730081 h 173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3289" h="1733015">
                  <a:moveTo>
                    <a:pt x="4672421" y="1383859"/>
                  </a:moveTo>
                  <a:cubicBezTo>
                    <a:pt x="4576716" y="1210474"/>
                    <a:pt x="4434798" y="1018153"/>
                    <a:pt x="4243706" y="926351"/>
                  </a:cubicBezTo>
                  <a:cubicBezTo>
                    <a:pt x="3890599" y="756798"/>
                    <a:pt x="3634884" y="862472"/>
                    <a:pt x="2952323" y="1080253"/>
                  </a:cubicBezTo>
                  <a:cubicBezTo>
                    <a:pt x="2259599" y="1301227"/>
                    <a:pt x="2184539" y="-17639"/>
                    <a:pt x="1154112" y="-301"/>
                  </a:cubicBezTo>
                  <a:cubicBezTo>
                    <a:pt x="123684" y="17037"/>
                    <a:pt x="-869" y="1732545"/>
                    <a:pt x="-869" y="1732545"/>
                  </a:cubicBezTo>
                  <a:lnTo>
                    <a:pt x="4672421" y="1730081"/>
                  </a:lnTo>
                  <a:close/>
                </a:path>
              </a:pathLst>
            </a:custGeom>
            <a:solidFill>
              <a:srgbClr val="DF1C52"/>
            </a:solidFill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 dirty="0"/>
            </a:p>
          </p:txBody>
        </p:sp>
      </p:grp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40521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619090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5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1A420A-F439-40A4-A85B-08F9EE568E2B}"/>
              </a:ext>
            </a:extLst>
          </p:cNvPr>
          <p:cNvSpPr/>
          <p:nvPr userDrawn="1"/>
        </p:nvSpPr>
        <p:spPr>
          <a:xfrm>
            <a:off x="11339512" y="295275"/>
            <a:ext cx="280987" cy="1428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sp>
        <p:nvSpPr>
          <p:cNvPr id="11" name="Graphic 3">
            <a:extLst>
              <a:ext uri="{FF2B5EF4-FFF2-40B4-BE49-F238E27FC236}">
                <a16:creationId xmlns:a16="http://schemas.microsoft.com/office/drawing/2014/main" id="{3E1D3C52-5E7F-48FD-8748-2DF4B7E7B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11341190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rgbClr val="8DD6D9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3" name="Graphic 14">
            <a:extLst>
              <a:ext uri="{FF2B5EF4-FFF2-40B4-BE49-F238E27FC236}">
                <a16:creationId xmlns:a16="http://schemas.microsoft.com/office/drawing/2014/main" id="{C2791B4F-D36D-45BA-9A01-2330BBD92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3277" y="4234631"/>
            <a:ext cx="5267138" cy="2623369"/>
          </a:xfrm>
          <a:custGeom>
            <a:avLst/>
            <a:gdLst>
              <a:gd name="connsiteX0" fmla="*/ 5266649 w 5267138"/>
              <a:gd name="connsiteY0" fmla="*/ 1382817 h 2623369"/>
              <a:gd name="connsiteX1" fmla="*/ 4461435 w 5267138"/>
              <a:gd name="connsiteY1" fmla="*/ 1635574 h 2623369"/>
              <a:gd name="connsiteX2" fmla="*/ 1744693 w 5267138"/>
              <a:gd name="connsiteY2" fmla="*/ -111 h 2623369"/>
              <a:gd name="connsiteX3" fmla="*/ -489 w 5267138"/>
              <a:gd name="connsiteY3" fmla="*/ 2623002 h 2623369"/>
              <a:gd name="connsiteX4" fmla="*/ 5266613 w 5267138"/>
              <a:gd name="connsiteY4" fmla="*/ 2620203 h 262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7138" h="2623369">
                <a:moveTo>
                  <a:pt x="5266649" y="1382817"/>
                </a:moveTo>
                <a:cubicBezTo>
                  <a:pt x="5045483" y="1445408"/>
                  <a:pt x="4785251" y="1532005"/>
                  <a:pt x="4461435" y="1635574"/>
                </a:cubicBezTo>
                <a:cubicBezTo>
                  <a:pt x="3415798" y="1970068"/>
                  <a:pt x="3301662" y="-26326"/>
                  <a:pt x="1744693" y="-111"/>
                </a:cubicBezTo>
                <a:cubicBezTo>
                  <a:pt x="187725" y="26103"/>
                  <a:pt x="-489" y="2623002"/>
                  <a:pt x="-489" y="2623002"/>
                </a:cubicBezTo>
                <a:lnTo>
                  <a:pt x="5266613" y="2620203"/>
                </a:lnTo>
                <a:close/>
              </a:path>
            </a:pathLst>
          </a:custGeom>
          <a:solidFill>
            <a:srgbClr val="1AB78F"/>
          </a:solidFill>
          <a:ln w="3681" cap="flat">
            <a:noFill/>
            <a:prstDash val="solid"/>
            <a:miter/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40521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tx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469917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ivider 5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3">
            <a:extLst>
              <a:ext uri="{FF2B5EF4-FFF2-40B4-BE49-F238E27FC236}">
                <a16:creationId xmlns:a16="http://schemas.microsoft.com/office/drawing/2014/main" id="{3E1D3C52-5E7F-48FD-8748-2DF4B7E7B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11341190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chemeClr val="accent2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3" name="Graphic 11">
            <a:extLst>
              <a:ext uri="{FF2B5EF4-FFF2-40B4-BE49-F238E27FC236}">
                <a16:creationId xmlns:a16="http://schemas.microsoft.com/office/drawing/2014/main" id="{C786D5E2-6728-4A94-B502-DA84E3DD5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3277" y="4234631"/>
            <a:ext cx="5267138" cy="2623369"/>
          </a:xfrm>
          <a:custGeom>
            <a:avLst/>
            <a:gdLst>
              <a:gd name="connsiteX0" fmla="*/ 5266649 w 5267138"/>
              <a:gd name="connsiteY0" fmla="*/ 1382817 h 2623369"/>
              <a:gd name="connsiteX1" fmla="*/ 4461435 w 5267138"/>
              <a:gd name="connsiteY1" fmla="*/ 1635574 h 2623369"/>
              <a:gd name="connsiteX2" fmla="*/ 1744693 w 5267138"/>
              <a:gd name="connsiteY2" fmla="*/ -111 h 2623369"/>
              <a:gd name="connsiteX3" fmla="*/ -489 w 5267138"/>
              <a:gd name="connsiteY3" fmla="*/ 2623002 h 2623369"/>
              <a:gd name="connsiteX4" fmla="*/ 5266613 w 5267138"/>
              <a:gd name="connsiteY4" fmla="*/ 2620203 h 262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7138" h="2623369">
                <a:moveTo>
                  <a:pt x="5266649" y="1382817"/>
                </a:moveTo>
                <a:cubicBezTo>
                  <a:pt x="5045483" y="1445408"/>
                  <a:pt x="4785251" y="1532005"/>
                  <a:pt x="4461435" y="1635574"/>
                </a:cubicBezTo>
                <a:cubicBezTo>
                  <a:pt x="3415798" y="1970068"/>
                  <a:pt x="3301662" y="-26326"/>
                  <a:pt x="1744693" y="-111"/>
                </a:cubicBezTo>
                <a:cubicBezTo>
                  <a:pt x="187725" y="26103"/>
                  <a:pt x="-489" y="2623002"/>
                  <a:pt x="-489" y="2623002"/>
                </a:cubicBezTo>
                <a:lnTo>
                  <a:pt x="5266613" y="2620203"/>
                </a:lnTo>
                <a:close/>
              </a:path>
            </a:pathLst>
          </a:custGeom>
          <a:solidFill>
            <a:srgbClr val="FBAC2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FC79ACB-414E-4AF0-8DCD-6C944CCE30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921" y="28575"/>
            <a:ext cx="2840521" cy="2785378"/>
          </a:xfrm>
        </p:spPr>
        <p:txBody>
          <a:bodyPr wrap="none">
            <a:spAutoFit/>
          </a:bodyPr>
          <a:lstStyle>
            <a:lvl1pPr>
              <a:defRPr sz="18100" b="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2379-372B-4138-BEB7-4686D4271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43237"/>
            <a:ext cx="4799012" cy="11079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goes here and here and here</a:t>
            </a:r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1A031F-9C59-4B9B-BE76-50DC60B3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712716" y="847546"/>
            <a:ext cx="1571622" cy="3146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4158CC-949A-4D7B-B55E-F15BE25D0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11409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765830-DC94-43AE-A997-B04098C7E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10971" y="219072"/>
            <a:ext cx="8341756" cy="635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/>
            <a:endParaRPr lang="en-AU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A17E3BC-44C6-438C-810C-CCB1ECFCCD8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2"/>
            <a:ext cx="2510971" cy="6357600"/>
          </a:xfrm>
          <a:solidFill>
            <a:schemeClr val="bg2"/>
          </a:solidFill>
        </p:spPr>
        <p:txBody>
          <a:bodyPr lIns="360000" tIns="288000" rIns="180000" bIns="288000" anchor="ctr"/>
          <a:lstStyle>
            <a:lvl1pPr algn="l" eaLnBrk="0" latinLnBrk="0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BD13DE-9FA0-4DA8-B974-CB8F4B6290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7306" y="1431215"/>
            <a:ext cx="7116866" cy="1477328"/>
          </a:xfrm>
        </p:spPr>
        <p:txBody>
          <a:bodyPr/>
          <a:lstStyle>
            <a:lvl1pPr eaLnBrk="0" latinLnBrk="0">
              <a:defRPr sz="480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goes here and here</a:t>
            </a:r>
            <a:endParaRPr lang="en-AU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9609DAFC-480F-4E98-9114-03B77A0E38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2547" y="6122829"/>
            <a:ext cx="2109074" cy="246221"/>
          </a:xfrm>
        </p:spPr>
        <p:txBody>
          <a:bodyPr wrap="square">
            <a:spAutoFit/>
          </a:bodyPr>
          <a:lstStyle>
            <a:lvl1pPr eaLnBrk="0" latinLnBrk="0"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  <a:latin typeface="Public Sans (NSW) Light" pitchFamily="2" charset="0"/>
              </a:defRPr>
            </a:lvl1pPr>
          </a:lstStyle>
          <a:p>
            <a:pPr lvl="0"/>
            <a:r>
              <a:rPr lang="en-US"/>
              <a:t>transport.nsw.gov.au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B1DB8B4-2564-4607-A71D-D91F6925A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3599" y="541338"/>
            <a:ext cx="626926" cy="68158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3F82B14-178A-4090-99D8-C3C750E4F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8316" y="536575"/>
            <a:ext cx="1666081" cy="33358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A3B812-523E-4327-B7C5-0EED54ED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88316" y="536575"/>
            <a:ext cx="0" cy="5778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A2F24D9D-76C9-4474-A6A2-EB401D23D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3880" y="4533248"/>
            <a:ext cx="3152745" cy="232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91242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2000" y="219071"/>
            <a:ext cx="5756914" cy="6410328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C672C384-B764-4DF4-B04D-B674B3B60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6008914" y="219071"/>
            <a:ext cx="6183086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rgbClr val="FDDEF2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64E37A08-81F8-4E3A-9BE7-541E45EC2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252000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chemeClr val="accent1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CC2796-62C1-47F9-BFB5-BC271CA29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72501" y="857210"/>
            <a:ext cx="5148024" cy="584775"/>
          </a:xfrm>
        </p:spPr>
        <p:txBody>
          <a:bodyPr/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/>
              <a:t>Subheading</a:t>
            </a:r>
            <a:endParaRPr lang="en-AU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181ABF-A926-4BB1-817F-86F5CD3C9E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2501" y="1590674"/>
            <a:ext cx="5149611" cy="4389438"/>
          </a:xfrm>
        </p:spPr>
        <p:txBody>
          <a:bodyPr/>
          <a:lstStyle>
            <a:lvl1pPr>
              <a:spcAft>
                <a:spcPts val="1800"/>
              </a:spcAft>
              <a:defRPr b="0">
                <a:solidFill>
                  <a:schemeClr val="tx1"/>
                </a:solidFill>
              </a:defRPr>
            </a:lvl1pPr>
            <a:lvl2pPr marL="144000" indent="-144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88000" indent="-144000">
              <a:defRPr>
                <a:solidFill>
                  <a:schemeClr val="tx1"/>
                </a:solidFill>
              </a:defRPr>
            </a:lvl3pPr>
            <a:lvl4pPr marL="432000" indent="-14400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5327629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2000" y="219071"/>
            <a:ext cx="5756914" cy="6410328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C672C384-B764-4DF4-B04D-B674B3B60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6008914" y="219071"/>
            <a:ext cx="6183086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rgbClr val="FFF4CF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64E37A08-81F8-4E3A-9BE7-541E45EC2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252000" cy="6410329"/>
          </a:xfrm>
          <a:custGeom>
            <a:avLst/>
            <a:gdLst>
              <a:gd name="connsiteX0" fmla="*/ 0 w 12190307"/>
              <a:gd name="connsiteY0" fmla="*/ 0 h 6271640"/>
              <a:gd name="connsiteX1" fmla="*/ 12190307 w 12190307"/>
              <a:gd name="connsiteY1" fmla="*/ 0 h 6271640"/>
              <a:gd name="connsiteX2" fmla="*/ 12190307 w 12190307"/>
              <a:gd name="connsiteY2" fmla="*/ 6271641 h 6271640"/>
              <a:gd name="connsiteX3" fmla="*/ 0 w 12190307"/>
              <a:gd name="connsiteY3" fmla="*/ 6271641 h 6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0307" h="6271640">
                <a:moveTo>
                  <a:pt x="0" y="0"/>
                </a:moveTo>
                <a:lnTo>
                  <a:pt x="12190307" y="0"/>
                </a:lnTo>
                <a:lnTo>
                  <a:pt x="12190307" y="6271641"/>
                </a:lnTo>
                <a:lnTo>
                  <a:pt x="0" y="6271641"/>
                </a:lnTo>
                <a:close/>
              </a:path>
            </a:pathLst>
          </a:custGeom>
          <a:solidFill>
            <a:schemeClr val="accent2"/>
          </a:solidFill>
          <a:ln w="6268" cap="flat">
            <a:noFill/>
            <a:prstDash val="solid"/>
            <a:miter/>
          </a:ln>
        </p:spPr>
        <p:txBody>
          <a:bodyPr rtlCol="0" anchor="ctr"/>
          <a:lstStyle/>
          <a:p>
            <a:endParaRPr lang="en-AU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CC2796-62C1-47F9-BFB5-BC271CA29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72501" y="857210"/>
            <a:ext cx="5148024" cy="584775"/>
          </a:xfrm>
        </p:spPr>
        <p:txBody>
          <a:bodyPr/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/>
              <a:t>Subheading</a:t>
            </a:r>
            <a:endParaRPr lang="en-AU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181ABF-A926-4BB1-817F-86F5CD3C9E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2501" y="1590674"/>
            <a:ext cx="5149611" cy="4389438"/>
          </a:xfrm>
        </p:spPr>
        <p:txBody>
          <a:bodyPr/>
          <a:lstStyle>
            <a:lvl1pPr>
              <a:spcAft>
                <a:spcPts val="1800"/>
              </a:spcAft>
              <a:defRPr b="0">
                <a:solidFill>
                  <a:schemeClr val="tx1"/>
                </a:solidFill>
              </a:defRPr>
            </a:lvl1pPr>
            <a:lvl2pPr marL="144000" indent="-1440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88000" indent="-144000">
              <a:defRPr>
                <a:solidFill>
                  <a:schemeClr val="tx1"/>
                </a:solidFill>
              </a:defRPr>
            </a:lvl3pPr>
            <a:lvl4pPr marL="432000" indent="-14400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7548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3B0201-8F69-4A06-9CB1-8727DD6AE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8331200" cy="6410329"/>
          </a:xfrm>
          <a:prstGeom prst="rect">
            <a:avLst/>
          </a:prstGeom>
          <a:solidFill>
            <a:schemeClr val="accent1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CC2796-62C1-47F9-BFB5-BC271CA29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557" y="1307153"/>
            <a:ext cx="6274241" cy="738664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Subheading</a:t>
            </a:r>
            <a:endParaRPr lang="en-AU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181ABF-A926-4BB1-817F-86F5CD3C9E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4558" y="2481488"/>
            <a:ext cx="6274242" cy="3599642"/>
          </a:xfrm>
        </p:spPr>
        <p:txBody>
          <a:bodyPr/>
          <a:lstStyle>
            <a:lvl1pPr>
              <a:spcBef>
                <a:spcPts val="0"/>
              </a:spcBef>
              <a:spcAft>
                <a:spcPts val="1700"/>
              </a:spcAft>
              <a:defRPr sz="2400"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700">
                <a:solidFill>
                  <a:schemeClr val="bg1"/>
                </a:solidFill>
                <a:latin typeface="Public Sans Medium" pitchFamily="2" charset="0"/>
              </a:defRPr>
            </a:lvl2pPr>
            <a:lvl3pPr marL="144000" indent="-144000">
              <a:defRPr sz="1700">
                <a:solidFill>
                  <a:schemeClr val="bg1"/>
                </a:solidFill>
              </a:defRPr>
            </a:lvl3pPr>
            <a:lvl4pPr marL="288000" indent="-144000">
              <a:defRPr sz="1700">
                <a:solidFill>
                  <a:schemeClr val="bg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5440D2-FC81-485B-9867-E1AB0036F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536575"/>
            <a:ext cx="7455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1F5C4C-5B01-4AE8-AC7F-2AF54A978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6309302"/>
            <a:ext cx="7455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31200" y="219071"/>
            <a:ext cx="3860800" cy="641032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685711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3B0201-8F69-4A06-9CB1-8727DD6AE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8331200" cy="6410329"/>
          </a:xfrm>
          <a:prstGeom prst="rect">
            <a:avLst/>
          </a:prstGeom>
          <a:solidFill>
            <a:srgbClr val="941B00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CC2796-62C1-47F9-BFB5-BC271CA29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557" y="1307153"/>
            <a:ext cx="6274241" cy="738664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Subheading</a:t>
            </a:r>
            <a:endParaRPr lang="en-AU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5440D2-FC81-485B-9867-E1AB0036F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536575"/>
            <a:ext cx="7455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1F5C4C-5B01-4AE8-AC7F-2AF54A978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9888" y="6309302"/>
            <a:ext cx="7455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31200" y="219071"/>
            <a:ext cx="3860800" cy="6410328"/>
          </a:xfrm>
          <a:solidFill>
            <a:schemeClr val="bg2"/>
          </a:solidFill>
        </p:spPr>
        <p:txBody>
          <a:bodyPr lIns="360000" tIns="288000" rIns="360000" bIns="288000" anchor="ctr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050CB89-D85F-45EE-B71B-5EECF7BEE5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4558" y="2481488"/>
            <a:ext cx="6274242" cy="3599642"/>
          </a:xfrm>
        </p:spPr>
        <p:txBody>
          <a:bodyPr/>
          <a:lstStyle>
            <a:lvl1pPr>
              <a:spcBef>
                <a:spcPts val="0"/>
              </a:spcBef>
              <a:spcAft>
                <a:spcPts val="1700"/>
              </a:spcAft>
              <a:defRPr sz="2400"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700">
                <a:solidFill>
                  <a:schemeClr val="bg1"/>
                </a:solidFill>
                <a:latin typeface="Public Sans Medium" pitchFamily="2" charset="0"/>
              </a:defRPr>
            </a:lvl2pPr>
            <a:lvl3pPr marL="144000" indent="-144000">
              <a:defRPr sz="1700">
                <a:solidFill>
                  <a:schemeClr val="bg1"/>
                </a:solidFill>
              </a:defRPr>
            </a:lvl3pPr>
            <a:lvl4pPr marL="288000" indent="-144000">
              <a:defRPr sz="1700">
                <a:solidFill>
                  <a:schemeClr val="bg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9904635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6E3A1A-2867-415A-9F16-253CE4834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33536" y="219071"/>
            <a:ext cx="3358464" cy="6410328"/>
          </a:xfrm>
          <a:prstGeom prst="rect">
            <a:avLst/>
          </a:prstGeom>
          <a:solidFill>
            <a:srgbClr val="CB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8132148-73E0-4C9A-8340-A7E1BB5DC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4302" y="1270000"/>
            <a:ext cx="5627698" cy="4906036"/>
          </a:xfrm>
          <a:prstGeom prst="rect">
            <a:avLst/>
          </a:prstGeom>
        </p:spPr>
      </p:pic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92E3FDB-9930-433F-BED5-363DAE7625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1"/>
            <a:ext cx="8839200" cy="6410328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9A81D-1666-4B64-BEF7-CB2DA021E1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66430" y="219075"/>
            <a:ext cx="4325571" cy="632275"/>
          </a:xfrm>
          <a:solidFill>
            <a:schemeClr val="accent1"/>
          </a:solidFill>
        </p:spPr>
        <p:txBody>
          <a:bodyPr wrap="none" lIns="72000" tIns="54000" rIns="216000" bIns="54000">
            <a:noAutofit/>
          </a:bodyPr>
          <a:lstStyle>
            <a:lvl1pPr algn="r">
              <a:defRPr sz="34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Imagine where we’ll</a:t>
            </a:r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6E7BEB-C97D-4049-9BE0-A0E4CAB915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36245" y="785090"/>
            <a:ext cx="3355755" cy="551586"/>
          </a:xfrm>
          <a:solidFill>
            <a:schemeClr val="accent1"/>
          </a:solidFill>
        </p:spPr>
        <p:txBody>
          <a:bodyPr vert="horz" wrap="none" lIns="72000" tIns="0" rIns="216000" bIns="54000" rtlCol="0" anchor="t">
            <a:noAutofit/>
          </a:bodyPr>
          <a:lstStyle>
            <a:lvl1pPr algn="r">
              <a:lnSpc>
                <a:spcPct val="95000"/>
              </a:lnSpc>
              <a:defRPr lang="en-AU" sz="3400" b="0" dirty="0">
                <a:solidFill>
                  <a:schemeClr val="bg1"/>
                </a:solidFill>
                <a:latin typeface="Public Sans Light" pitchFamily="2" charset="0"/>
                <a:ea typeface="+mj-ea"/>
                <a:cs typeface="+mj-cs"/>
              </a:defRPr>
            </a:lvl1pPr>
          </a:lstStyle>
          <a:p>
            <a:pPr lvl="0" algn="r">
              <a:spcBef>
                <a:spcPct val="0"/>
              </a:spcBef>
            </a:pPr>
            <a:r>
              <a:rPr lang="en-US"/>
              <a:t>take NSW next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22A6F-4F26-482D-A1FD-6F0004403C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970744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6E3A1A-2867-415A-9F16-253CE4834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33536" y="219071"/>
            <a:ext cx="3358464" cy="6410328"/>
          </a:xfrm>
          <a:prstGeom prst="rect">
            <a:avLst/>
          </a:prstGeom>
          <a:solidFill>
            <a:srgbClr val="FFF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8132148-73E0-4C9A-8340-A7E1BB5DC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4302" y="1270000"/>
            <a:ext cx="5627698" cy="4906036"/>
          </a:xfrm>
          <a:prstGeom prst="rect">
            <a:avLst/>
          </a:prstGeom>
        </p:spPr>
      </p:pic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92E3FDB-9930-433F-BED5-363DAE7625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1"/>
            <a:ext cx="8839200" cy="6410328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9A81D-1666-4B64-BEF7-CB2DA021E1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66430" y="219075"/>
            <a:ext cx="4325571" cy="632275"/>
          </a:xfrm>
          <a:solidFill>
            <a:schemeClr val="accent2"/>
          </a:solidFill>
        </p:spPr>
        <p:txBody>
          <a:bodyPr wrap="none" lIns="72000" tIns="54000" rIns="216000" bIns="54000">
            <a:noAutofit/>
          </a:bodyPr>
          <a:lstStyle>
            <a:lvl1pPr algn="r">
              <a:defRPr sz="3400">
                <a:solidFill>
                  <a:schemeClr val="bg1"/>
                </a:solidFill>
                <a:latin typeface="Public Sans Light" pitchFamily="2" charset="0"/>
              </a:defRPr>
            </a:lvl1pPr>
          </a:lstStyle>
          <a:p>
            <a:r>
              <a:rPr lang="en-US"/>
              <a:t>Imagine where we’ll</a:t>
            </a:r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6E7BEB-C97D-4049-9BE0-A0E4CAB915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36245" y="785090"/>
            <a:ext cx="3355755" cy="551586"/>
          </a:xfrm>
          <a:solidFill>
            <a:schemeClr val="accent2"/>
          </a:solidFill>
        </p:spPr>
        <p:txBody>
          <a:bodyPr vert="horz" wrap="none" lIns="72000" tIns="0" rIns="216000" bIns="54000" rtlCol="0" anchor="t">
            <a:noAutofit/>
          </a:bodyPr>
          <a:lstStyle>
            <a:lvl1pPr algn="r">
              <a:lnSpc>
                <a:spcPct val="95000"/>
              </a:lnSpc>
              <a:defRPr lang="en-AU" sz="3400" b="0" dirty="0">
                <a:solidFill>
                  <a:schemeClr val="bg1"/>
                </a:solidFill>
                <a:latin typeface="Public Sans Light" pitchFamily="2" charset="0"/>
                <a:ea typeface="+mj-ea"/>
                <a:cs typeface="+mj-cs"/>
              </a:defRPr>
            </a:lvl1pPr>
          </a:lstStyle>
          <a:p>
            <a:pPr lvl="0" algn="r">
              <a:spcBef>
                <a:spcPct val="0"/>
              </a:spcBef>
            </a:pPr>
            <a:r>
              <a:rPr lang="en-US"/>
              <a:t>take NSW next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22A6F-4F26-482D-A1FD-6F0004403C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6201772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4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3B0201-8F69-4A06-9CB1-8727DD6AE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8521700" cy="6410329"/>
          </a:xfrm>
          <a:prstGeom prst="rect">
            <a:avLst/>
          </a:prstGeom>
          <a:solidFill>
            <a:schemeClr val="accent4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181ABF-A926-4BB1-817F-86F5CD3C9E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5486" y="1338488"/>
            <a:ext cx="7030113" cy="4186012"/>
          </a:xfrm>
        </p:spPr>
        <p:txBody>
          <a:bodyPr/>
          <a:lstStyle>
            <a:lvl1pPr>
              <a:spcBef>
                <a:spcPts val="0"/>
              </a:spcBef>
              <a:spcAft>
                <a:spcPts val="1700"/>
              </a:spcAft>
              <a:defRPr sz="36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2pPr>
            <a:lvl3pPr marL="144000" indent="-144000">
              <a:defRPr sz="2400">
                <a:solidFill>
                  <a:schemeClr val="tx1"/>
                </a:solidFill>
              </a:defRPr>
            </a:lvl3pPr>
            <a:lvl4pPr marL="288000" indent="-144000">
              <a:defRPr sz="2400">
                <a:solidFill>
                  <a:schemeClr val="tx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B01CE0-A99E-4755-875C-23590F1A4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21700" y="219071"/>
            <a:ext cx="3670300" cy="6410328"/>
          </a:xfrm>
          <a:solidFill>
            <a:schemeClr val="bg2"/>
          </a:solidFill>
        </p:spPr>
        <p:txBody>
          <a:bodyPr lIns="180000" tIns="288000" rIns="360000" bIns="288000" anchor="t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1729261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4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3B0201-8F69-4A06-9CB1-8727DD6AE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219071"/>
            <a:ext cx="8521700" cy="6410329"/>
          </a:xfrm>
          <a:prstGeom prst="rect">
            <a:avLst/>
          </a:prstGeom>
          <a:solidFill>
            <a:srgbClr val="FDE079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181ABF-A926-4BB1-817F-86F5CD3C9E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5486" y="1338488"/>
            <a:ext cx="7030113" cy="4186012"/>
          </a:xfrm>
        </p:spPr>
        <p:txBody>
          <a:bodyPr/>
          <a:lstStyle>
            <a:lvl1pPr>
              <a:spcBef>
                <a:spcPts val="0"/>
              </a:spcBef>
              <a:spcAft>
                <a:spcPts val="1700"/>
              </a:spcAft>
              <a:defRPr sz="36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2pPr>
            <a:lvl3pPr marL="144000" indent="-144000">
              <a:defRPr sz="2400">
                <a:solidFill>
                  <a:schemeClr val="tx1"/>
                </a:solidFill>
              </a:defRPr>
            </a:lvl3pPr>
            <a:lvl4pPr marL="288000" indent="-144000">
              <a:defRPr sz="2400">
                <a:solidFill>
                  <a:schemeClr val="tx1"/>
                </a:solidFill>
              </a:defRPr>
            </a:lvl4pPr>
            <a:lvl5pPr>
              <a:defRPr>
                <a:solidFill>
                  <a:srgbClr val="D10E34"/>
                </a:solidFill>
              </a:defRPr>
            </a:lvl5pPr>
          </a:lstStyle>
          <a:p>
            <a:pPr lvl="0"/>
            <a:r>
              <a:rPr lang="en-US"/>
              <a:t>Body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B01CE0-A99E-4755-875C-23590F1A4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2268" y="538075"/>
            <a:ext cx="0" cy="577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922D55F-9EF6-4D08-8D56-093E157725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21700" y="219071"/>
            <a:ext cx="3670300" cy="6410328"/>
          </a:xfrm>
          <a:solidFill>
            <a:schemeClr val="bg2"/>
          </a:solidFill>
        </p:spPr>
        <p:txBody>
          <a:bodyPr lIns="180000" tIns="288000" rIns="360000" bIns="288000" anchor="t"/>
          <a:lstStyle>
            <a:lvl1pPr algn="r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4B69E-F0F2-46AB-A1CE-DF1DD3D1A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94725893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5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313C30-EFC9-4F89-8E2B-CC0624BE6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6315075"/>
            <a:ext cx="12192000" cy="314325"/>
          </a:xfrm>
          <a:prstGeom prst="rect">
            <a:avLst/>
          </a:prstGeom>
          <a:solidFill>
            <a:schemeClr val="accent3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32CDF3F-C66A-4F6A-8279-67732DCEFC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1"/>
            <a:ext cx="12192000" cy="6096004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9E8187-5418-4E7E-BE71-E1D49F44C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92849530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5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313C30-EFC9-4F89-8E2B-CC0624BE6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6315075"/>
            <a:ext cx="12192000" cy="314325"/>
          </a:xfrm>
          <a:prstGeom prst="rect">
            <a:avLst/>
          </a:prstGeom>
          <a:solidFill>
            <a:schemeClr val="accent2"/>
          </a:solidFill>
          <a:ln w="685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32CDF3F-C66A-4F6A-8279-67732DCEFC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9071"/>
            <a:ext cx="12192000" cy="6096004"/>
          </a:xfrm>
          <a:solidFill>
            <a:schemeClr val="bg2"/>
          </a:solidFill>
        </p:spPr>
        <p:txBody>
          <a:bodyPr lIns="360000" tIns="288000" rIns="360000" bIns="288000" anchor="t"/>
          <a:lstStyle>
            <a:lvl1pPr algn="l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AU" dirty="0"/>
              <a:t>Click icon to insert image</a:t>
            </a:r>
            <a:br>
              <a:rPr lang="en-AU" dirty="0"/>
            </a:b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9E8187-5418-4E7E-BE71-E1D49F44C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97935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84.xml"/><Relationship Id="rId39" Type="http://schemas.openxmlformats.org/officeDocument/2006/relationships/slideLayout" Target="../slideLayouts/slideLayout97.xml"/><Relationship Id="rId21" Type="http://schemas.openxmlformats.org/officeDocument/2006/relationships/slideLayout" Target="../slideLayouts/slideLayout79.xml"/><Relationship Id="rId34" Type="http://schemas.openxmlformats.org/officeDocument/2006/relationships/slideLayout" Target="../slideLayouts/slideLayout92.xml"/><Relationship Id="rId42" Type="http://schemas.openxmlformats.org/officeDocument/2006/relationships/slideLayout" Target="../slideLayouts/slideLayout100.xml"/><Relationship Id="rId47" Type="http://schemas.openxmlformats.org/officeDocument/2006/relationships/slideLayout" Target="../slideLayouts/slideLayout105.xml"/><Relationship Id="rId50" Type="http://schemas.openxmlformats.org/officeDocument/2006/relationships/slideLayout" Target="../slideLayouts/slideLayout108.xml"/><Relationship Id="rId55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32" Type="http://schemas.openxmlformats.org/officeDocument/2006/relationships/slideLayout" Target="../slideLayouts/slideLayout90.xml"/><Relationship Id="rId37" Type="http://schemas.openxmlformats.org/officeDocument/2006/relationships/slideLayout" Target="../slideLayouts/slideLayout95.xml"/><Relationship Id="rId40" Type="http://schemas.openxmlformats.org/officeDocument/2006/relationships/slideLayout" Target="../slideLayouts/slideLayout98.xml"/><Relationship Id="rId45" Type="http://schemas.openxmlformats.org/officeDocument/2006/relationships/slideLayout" Target="../slideLayouts/slideLayout103.xml"/><Relationship Id="rId53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Relationship Id="rId27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88.xml"/><Relationship Id="rId35" Type="http://schemas.openxmlformats.org/officeDocument/2006/relationships/slideLayout" Target="../slideLayouts/slideLayout93.xml"/><Relationship Id="rId43" Type="http://schemas.openxmlformats.org/officeDocument/2006/relationships/slideLayout" Target="../slideLayouts/slideLayout101.xml"/><Relationship Id="rId48" Type="http://schemas.openxmlformats.org/officeDocument/2006/relationships/slideLayout" Target="../slideLayouts/slideLayout106.xml"/><Relationship Id="rId56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66.xml"/><Relationship Id="rId51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33" Type="http://schemas.openxmlformats.org/officeDocument/2006/relationships/slideLayout" Target="../slideLayouts/slideLayout91.xml"/><Relationship Id="rId38" Type="http://schemas.openxmlformats.org/officeDocument/2006/relationships/slideLayout" Target="../slideLayouts/slideLayout96.xml"/><Relationship Id="rId4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78.xml"/><Relationship Id="rId41" Type="http://schemas.openxmlformats.org/officeDocument/2006/relationships/slideLayout" Target="../slideLayouts/slideLayout99.xml"/><Relationship Id="rId54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6.xml"/><Relationship Id="rId36" Type="http://schemas.openxmlformats.org/officeDocument/2006/relationships/slideLayout" Target="../slideLayouts/slideLayout94.xml"/><Relationship Id="rId49" Type="http://schemas.openxmlformats.org/officeDocument/2006/relationships/slideLayout" Target="../slideLayouts/slideLayout107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9.xml"/><Relationship Id="rId44" Type="http://schemas.openxmlformats.org/officeDocument/2006/relationships/slideLayout" Target="../slideLayouts/slideLayout102.xml"/><Relationship Id="rId52" Type="http://schemas.openxmlformats.org/officeDocument/2006/relationships/slideLayout" Target="../slideLayouts/slideLayout11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26" Type="http://schemas.openxmlformats.org/officeDocument/2006/relationships/slideLayout" Target="../slideLayouts/slideLayout140.xml"/><Relationship Id="rId39" Type="http://schemas.openxmlformats.org/officeDocument/2006/relationships/slideLayout" Target="../slideLayouts/slideLayout153.xml"/><Relationship Id="rId21" Type="http://schemas.openxmlformats.org/officeDocument/2006/relationships/slideLayout" Target="../slideLayouts/slideLayout135.xml"/><Relationship Id="rId34" Type="http://schemas.openxmlformats.org/officeDocument/2006/relationships/slideLayout" Target="../slideLayouts/slideLayout148.xml"/><Relationship Id="rId42" Type="http://schemas.openxmlformats.org/officeDocument/2006/relationships/slideLayout" Target="../slideLayouts/slideLayout156.xml"/><Relationship Id="rId47" Type="http://schemas.openxmlformats.org/officeDocument/2006/relationships/slideLayout" Target="../slideLayouts/slideLayout161.xml"/><Relationship Id="rId50" Type="http://schemas.openxmlformats.org/officeDocument/2006/relationships/slideLayout" Target="../slideLayouts/slideLayout164.xml"/><Relationship Id="rId55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9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25.xml"/><Relationship Id="rId24" Type="http://schemas.openxmlformats.org/officeDocument/2006/relationships/slideLayout" Target="../slideLayouts/slideLayout138.xml"/><Relationship Id="rId32" Type="http://schemas.openxmlformats.org/officeDocument/2006/relationships/slideLayout" Target="../slideLayouts/slideLayout146.xml"/><Relationship Id="rId37" Type="http://schemas.openxmlformats.org/officeDocument/2006/relationships/slideLayout" Target="../slideLayouts/slideLayout151.xml"/><Relationship Id="rId40" Type="http://schemas.openxmlformats.org/officeDocument/2006/relationships/slideLayout" Target="../slideLayouts/slideLayout154.xml"/><Relationship Id="rId45" Type="http://schemas.openxmlformats.org/officeDocument/2006/relationships/slideLayout" Target="../slideLayouts/slideLayout159.xml"/><Relationship Id="rId53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Relationship Id="rId22" Type="http://schemas.openxmlformats.org/officeDocument/2006/relationships/slideLayout" Target="../slideLayouts/slideLayout136.xml"/><Relationship Id="rId27" Type="http://schemas.openxmlformats.org/officeDocument/2006/relationships/slideLayout" Target="../slideLayouts/slideLayout141.xml"/><Relationship Id="rId30" Type="http://schemas.openxmlformats.org/officeDocument/2006/relationships/slideLayout" Target="../slideLayouts/slideLayout144.xml"/><Relationship Id="rId35" Type="http://schemas.openxmlformats.org/officeDocument/2006/relationships/slideLayout" Target="../slideLayouts/slideLayout149.xml"/><Relationship Id="rId43" Type="http://schemas.openxmlformats.org/officeDocument/2006/relationships/slideLayout" Target="../slideLayouts/slideLayout157.xml"/><Relationship Id="rId48" Type="http://schemas.openxmlformats.org/officeDocument/2006/relationships/slideLayout" Target="../slideLayouts/slideLayout162.xml"/><Relationship Id="rId56" Type="http://schemas.openxmlformats.org/officeDocument/2006/relationships/slideLayout" Target="../slideLayouts/slideLayout170.xml"/><Relationship Id="rId8" Type="http://schemas.openxmlformats.org/officeDocument/2006/relationships/slideLayout" Target="../slideLayouts/slideLayout122.xml"/><Relationship Id="rId51" Type="http://schemas.openxmlformats.org/officeDocument/2006/relationships/slideLayout" Target="../slideLayouts/slideLayout165.xml"/><Relationship Id="rId3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5" Type="http://schemas.openxmlformats.org/officeDocument/2006/relationships/slideLayout" Target="../slideLayouts/slideLayout139.xml"/><Relationship Id="rId33" Type="http://schemas.openxmlformats.org/officeDocument/2006/relationships/slideLayout" Target="../slideLayouts/slideLayout147.xml"/><Relationship Id="rId38" Type="http://schemas.openxmlformats.org/officeDocument/2006/relationships/slideLayout" Target="../slideLayouts/slideLayout152.xml"/><Relationship Id="rId46" Type="http://schemas.openxmlformats.org/officeDocument/2006/relationships/slideLayout" Target="../slideLayouts/slideLayout160.xml"/><Relationship Id="rId20" Type="http://schemas.openxmlformats.org/officeDocument/2006/relationships/slideLayout" Target="../slideLayouts/slideLayout134.xml"/><Relationship Id="rId41" Type="http://schemas.openxmlformats.org/officeDocument/2006/relationships/slideLayout" Target="../slideLayouts/slideLayout155.xml"/><Relationship Id="rId54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37.xml"/><Relationship Id="rId28" Type="http://schemas.openxmlformats.org/officeDocument/2006/relationships/slideLayout" Target="../slideLayouts/slideLayout142.xml"/><Relationship Id="rId36" Type="http://schemas.openxmlformats.org/officeDocument/2006/relationships/slideLayout" Target="../slideLayouts/slideLayout150.xml"/><Relationship Id="rId49" Type="http://schemas.openxmlformats.org/officeDocument/2006/relationships/slideLayout" Target="../slideLayouts/slideLayout163.xml"/><Relationship Id="rId57" Type="http://schemas.openxmlformats.org/officeDocument/2006/relationships/theme" Target="../theme/theme3.xml"/><Relationship Id="rId10" Type="http://schemas.openxmlformats.org/officeDocument/2006/relationships/slideLayout" Target="../slideLayouts/slideLayout124.xml"/><Relationship Id="rId31" Type="http://schemas.openxmlformats.org/officeDocument/2006/relationships/slideLayout" Target="../slideLayouts/slideLayout145.xml"/><Relationship Id="rId44" Type="http://schemas.openxmlformats.org/officeDocument/2006/relationships/slideLayout" Target="../slideLayouts/slideLayout158.xml"/><Relationship Id="rId52" Type="http://schemas.openxmlformats.org/officeDocument/2006/relationships/slideLayout" Target="../slideLayouts/slideLayout16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3.xml"/><Relationship Id="rId18" Type="http://schemas.openxmlformats.org/officeDocument/2006/relationships/slideLayout" Target="../slideLayouts/slideLayout188.xml"/><Relationship Id="rId26" Type="http://schemas.openxmlformats.org/officeDocument/2006/relationships/slideLayout" Target="../slideLayouts/slideLayout196.xml"/><Relationship Id="rId39" Type="http://schemas.openxmlformats.org/officeDocument/2006/relationships/slideLayout" Target="../slideLayouts/slideLayout209.xml"/><Relationship Id="rId21" Type="http://schemas.openxmlformats.org/officeDocument/2006/relationships/slideLayout" Target="../slideLayouts/slideLayout191.xml"/><Relationship Id="rId34" Type="http://schemas.openxmlformats.org/officeDocument/2006/relationships/slideLayout" Target="../slideLayouts/slideLayout204.xml"/><Relationship Id="rId42" Type="http://schemas.openxmlformats.org/officeDocument/2006/relationships/slideLayout" Target="../slideLayouts/slideLayout212.xml"/><Relationship Id="rId47" Type="http://schemas.openxmlformats.org/officeDocument/2006/relationships/slideLayout" Target="../slideLayouts/slideLayout217.xml"/><Relationship Id="rId50" Type="http://schemas.openxmlformats.org/officeDocument/2006/relationships/slideLayout" Target="../slideLayouts/slideLayout220.xml"/><Relationship Id="rId55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72.xml"/><Relationship Id="rId16" Type="http://schemas.openxmlformats.org/officeDocument/2006/relationships/slideLayout" Target="../slideLayouts/slideLayout186.xml"/><Relationship Id="rId29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181.xml"/><Relationship Id="rId24" Type="http://schemas.openxmlformats.org/officeDocument/2006/relationships/slideLayout" Target="../slideLayouts/slideLayout194.xml"/><Relationship Id="rId32" Type="http://schemas.openxmlformats.org/officeDocument/2006/relationships/slideLayout" Target="../slideLayouts/slideLayout202.xml"/><Relationship Id="rId37" Type="http://schemas.openxmlformats.org/officeDocument/2006/relationships/slideLayout" Target="../slideLayouts/slideLayout207.xml"/><Relationship Id="rId40" Type="http://schemas.openxmlformats.org/officeDocument/2006/relationships/slideLayout" Target="../slideLayouts/slideLayout210.xml"/><Relationship Id="rId45" Type="http://schemas.openxmlformats.org/officeDocument/2006/relationships/slideLayout" Target="../slideLayouts/slideLayout215.xml"/><Relationship Id="rId53" Type="http://schemas.openxmlformats.org/officeDocument/2006/relationships/slideLayout" Target="../slideLayouts/slideLayout223.xml"/><Relationship Id="rId5" Type="http://schemas.openxmlformats.org/officeDocument/2006/relationships/slideLayout" Target="../slideLayouts/slideLayout175.xml"/><Relationship Id="rId19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4.xml"/><Relationship Id="rId22" Type="http://schemas.openxmlformats.org/officeDocument/2006/relationships/slideLayout" Target="../slideLayouts/slideLayout192.xml"/><Relationship Id="rId27" Type="http://schemas.openxmlformats.org/officeDocument/2006/relationships/slideLayout" Target="../slideLayouts/slideLayout197.xml"/><Relationship Id="rId30" Type="http://schemas.openxmlformats.org/officeDocument/2006/relationships/slideLayout" Target="../slideLayouts/slideLayout200.xml"/><Relationship Id="rId35" Type="http://schemas.openxmlformats.org/officeDocument/2006/relationships/slideLayout" Target="../slideLayouts/slideLayout205.xml"/><Relationship Id="rId43" Type="http://schemas.openxmlformats.org/officeDocument/2006/relationships/slideLayout" Target="../slideLayouts/slideLayout213.xml"/><Relationship Id="rId48" Type="http://schemas.openxmlformats.org/officeDocument/2006/relationships/slideLayout" Target="../slideLayouts/slideLayout218.xml"/><Relationship Id="rId56" Type="http://schemas.openxmlformats.org/officeDocument/2006/relationships/slideLayout" Target="../slideLayouts/slideLayout226.xml"/><Relationship Id="rId8" Type="http://schemas.openxmlformats.org/officeDocument/2006/relationships/slideLayout" Target="../slideLayouts/slideLayout178.xml"/><Relationship Id="rId51" Type="http://schemas.openxmlformats.org/officeDocument/2006/relationships/slideLayout" Target="../slideLayouts/slideLayout221.xml"/><Relationship Id="rId3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82.xml"/><Relationship Id="rId17" Type="http://schemas.openxmlformats.org/officeDocument/2006/relationships/slideLayout" Target="../slideLayouts/slideLayout187.xml"/><Relationship Id="rId25" Type="http://schemas.openxmlformats.org/officeDocument/2006/relationships/slideLayout" Target="../slideLayouts/slideLayout195.xml"/><Relationship Id="rId33" Type="http://schemas.openxmlformats.org/officeDocument/2006/relationships/slideLayout" Target="../slideLayouts/slideLayout203.xml"/><Relationship Id="rId38" Type="http://schemas.openxmlformats.org/officeDocument/2006/relationships/slideLayout" Target="../slideLayouts/slideLayout208.xml"/><Relationship Id="rId46" Type="http://schemas.openxmlformats.org/officeDocument/2006/relationships/slideLayout" Target="../slideLayouts/slideLayout216.xml"/><Relationship Id="rId20" Type="http://schemas.openxmlformats.org/officeDocument/2006/relationships/slideLayout" Target="../slideLayouts/slideLayout190.xml"/><Relationship Id="rId41" Type="http://schemas.openxmlformats.org/officeDocument/2006/relationships/slideLayout" Target="../slideLayouts/slideLayout211.xml"/><Relationship Id="rId54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5" Type="http://schemas.openxmlformats.org/officeDocument/2006/relationships/slideLayout" Target="../slideLayouts/slideLayout185.xml"/><Relationship Id="rId23" Type="http://schemas.openxmlformats.org/officeDocument/2006/relationships/slideLayout" Target="../slideLayouts/slideLayout193.xml"/><Relationship Id="rId28" Type="http://schemas.openxmlformats.org/officeDocument/2006/relationships/slideLayout" Target="../slideLayouts/slideLayout198.xml"/><Relationship Id="rId36" Type="http://schemas.openxmlformats.org/officeDocument/2006/relationships/slideLayout" Target="../slideLayouts/slideLayout206.xml"/><Relationship Id="rId49" Type="http://schemas.openxmlformats.org/officeDocument/2006/relationships/slideLayout" Target="../slideLayouts/slideLayout219.xml"/><Relationship Id="rId57" Type="http://schemas.openxmlformats.org/officeDocument/2006/relationships/theme" Target="../theme/theme4.xml"/><Relationship Id="rId10" Type="http://schemas.openxmlformats.org/officeDocument/2006/relationships/slideLayout" Target="../slideLayouts/slideLayout180.xml"/><Relationship Id="rId31" Type="http://schemas.openxmlformats.org/officeDocument/2006/relationships/slideLayout" Target="../slideLayouts/slideLayout201.xml"/><Relationship Id="rId44" Type="http://schemas.openxmlformats.org/officeDocument/2006/relationships/slideLayout" Target="../slideLayouts/slideLayout214.xml"/><Relationship Id="rId52" Type="http://schemas.openxmlformats.org/officeDocument/2006/relationships/slideLayout" Target="../slideLayouts/slideLayout222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9.xml"/><Relationship Id="rId18" Type="http://schemas.openxmlformats.org/officeDocument/2006/relationships/slideLayout" Target="../slideLayouts/slideLayout244.xml"/><Relationship Id="rId26" Type="http://schemas.openxmlformats.org/officeDocument/2006/relationships/slideLayout" Target="../slideLayouts/slideLayout252.xml"/><Relationship Id="rId39" Type="http://schemas.openxmlformats.org/officeDocument/2006/relationships/slideLayout" Target="../slideLayouts/slideLayout265.xml"/><Relationship Id="rId21" Type="http://schemas.openxmlformats.org/officeDocument/2006/relationships/slideLayout" Target="../slideLayouts/slideLayout247.xml"/><Relationship Id="rId34" Type="http://schemas.openxmlformats.org/officeDocument/2006/relationships/slideLayout" Target="../slideLayouts/slideLayout260.xml"/><Relationship Id="rId42" Type="http://schemas.openxmlformats.org/officeDocument/2006/relationships/slideLayout" Target="../slideLayouts/slideLayout268.xml"/><Relationship Id="rId47" Type="http://schemas.openxmlformats.org/officeDocument/2006/relationships/slideLayout" Target="../slideLayouts/slideLayout273.xml"/><Relationship Id="rId50" Type="http://schemas.openxmlformats.org/officeDocument/2006/relationships/slideLayout" Target="../slideLayouts/slideLayout276.xml"/><Relationship Id="rId55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33.xml"/><Relationship Id="rId2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42.xml"/><Relationship Id="rId29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37.xml"/><Relationship Id="rId24" Type="http://schemas.openxmlformats.org/officeDocument/2006/relationships/slideLayout" Target="../slideLayouts/slideLayout250.xml"/><Relationship Id="rId32" Type="http://schemas.openxmlformats.org/officeDocument/2006/relationships/slideLayout" Target="../slideLayouts/slideLayout258.xml"/><Relationship Id="rId37" Type="http://schemas.openxmlformats.org/officeDocument/2006/relationships/slideLayout" Target="../slideLayouts/slideLayout263.xml"/><Relationship Id="rId40" Type="http://schemas.openxmlformats.org/officeDocument/2006/relationships/slideLayout" Target="../slideLayouts/slideLayout266.xml"/><Relationship Id="rId45" Type="http://schemas.openxmlformats.org/officeDocument/2006/relationships/slideLayout" Target="../slideLayouts/slideLayout271.xml"/><Relationship Id="rId53" Type="http://schemas.openxmlformats.org/officeDocument/2006/relationships/slideLayout" Target="../slideLayouts/slideLayout279.xml"/><Relationship Id="rId58" Type="http://schemas.openxmlformats.org/officeDocument/2006/relationships/theme" Target="../theme/theme5.xml"/><Relationship Id="rId5" Type="http://schemas.openxmlformats.org/officeDocument/2006/relationships/slideLayout" Target="../slideLayouts/slideLayout231.xml"/><Relationship Id="rId19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5.xml"/><Relationship Id="rId14" Type="http://schemas.openxmlformats.org/officeDocument/2006/relationships/slideLayout" Target="../slideLayouts/slideLayout240.xml"/><Relationship Id="rId22" Type="http://schemas.openxmlformats.org/officeDocument/2006/relationships/slideLayout" Target="../slideLayouts/slideLayout248.xml"/><Relationship Id="rId27" Type="http://schemas.openxmlformats.org/officeDocument/2006/relationships/slideLayout" Target="../slideLayouts/slideLayout253.xml"/><Relationship Id="rId30" Type="http://schemas.openxmlformats.org/officeDocument/2006/relationships/slideLayout" Target="../slideLayouts/slideLayout256.xml"/><Relationship Id="rId35" Type="http://schemas.openxmlformats.org/officeDocument/2006/relationships/slideLayout" Target="../slideLayouts/slideLayout261.xml"/><Relationship Id="rId43" Type="http://schemas.openxmlformats.org/officeDocument/2006/relationships/slideLayout" Target="../slideLayouts/slideLayout269.xml"/><Relationship Id="rId48" Type="http://schemas.openxmlformats.org/officeDocument/2006/relationships/slideLayout" Target="../slideLayouts/slideLayout274.xml"/><Relationship Id="rId56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34.xml"/><Relationship Id="rId51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29.xml"/><Relationship Id="rId12" Type="http://schemas.openxmlformats.org/officeDocument/2006/relationships/slideLayout" Target="../slideLayouts/slideLayout238.xml"/><Relationship Id="rId17" Type="http://schemas.openxmlformats.org/officeDocument/2006/relationships/slideLayout" Target="../slideLayouts/slideLayout243.xml"/><Relationship Id="rId25" Type="http://schemas.openxmlformats.org/officeDocument/2006/relationships/slideLayout" Target="../slideLayouts/slideLayout251.xml"/><Relationship Id="rId33" Type="http://schemas.openxmlformats.org/officeDocument/2006/relationships/slideLayout" Target="../slideLayouts/slideLayout259.xml"/><Relationship Id="rId38" Type="http://schemas.openxmlformats.org/officeDocument/2006/relationships/slideLayout" Target="../slideLayouts/slideLayout264.xml"/><Relationship Id="rId46" Type="http://schemas.openxmlformats.org/officeDocument/2006/relationships/slideLayout" Target="../slideLayouts/slideLayout272.xml"/><Relationship Id="rId20" Type="http://schemas.openxmlformats.org/officeDocument/2006/relationships/slideLayout" Target="../slideLayouts/slideLayout246.xml"/><Relationship Id="rId41" Type="http://schemas.openxmlformats.org/officeDocument/2006/relationships/slideLayout" Target="../slideLayouts/slideLayout267.xml"/><Relationship Id="rId54" Type="http://schemas.openxmlformats.org/officeDocument/2006/relationships/slideLayout" Target="../slideLayouts/slideLayout280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15" Type="http://schemas.openxmlformats.org/officeDocument/2006/relationships/slideLayout" Target="../slideLayouts/slideLayout241.xml"/><Relationship Id="rId23" Type="http://schemas.openxmlformats.org/officeDocument/2006/relationships/slideLayout" Target="../slideLayouts/slideLayout249.xml"/><Relationship Id="rId28" Type="http://schemas.openxmlformats.org/officeDocument/2006/relationships/slideLayout" Target="../slideLayouts/slideLayout254.xml"/><Relationship Id="rId36" Type="http://schemas.openxmlformats.org/officeDocument/2006/relationships/slideLayout" Target="../slideLayouts/slideLayout262.xml"/><Relationship Id="rId49" Type="http://schemas.openxmlformats.org/officeDocument/2006/relationships/slideLayout" Target="../slideLayouts/slideLayout275.xml"/><Relationship Id="rId57" Type="http://schemas.openxmlformats.org/officeDocument/2006/relationships/slideLayout" Target="../slideLayouts/slideLayout283.xml"/><Relationship Id="rId10" Type="http://schemas.openxmlformats.org/officeDocument/2006/relationships/slideLayout" Target="../slideLayouts/slideLayout236.xml"/><Relationship Id="rId31" Type="http://schemas.openxmlformats.org/officeDocument/2006/relationships/slideLayout" Target="../slideLayouts/slideLayout257.xml"/><Relationship Id="rId44" Type="http://schemas.openxmlformats.org/officeDocument/2006/relationships/slideLayout" Target="../slideLayouts/slideLayout270.xml"/><Relationship Id="rId52" Type="http://schemas.openxmlformats.org/officeDocument/2006/relationships/slideLayout" Target="../slideLayouts/slideLayout2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D7F6D5-B5DF-43F1-A6C7-D9B8DF2C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562B7-CC46-4DC2-8DE1-CE6C32CCA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9888" y="1825625"/>
            <a:ext cx="11452224" cy="44894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E6845-55C4-4BC8-850A-695B3EABC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9062" y="6383756"/>
            <a:ext cx="133050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 eaLnBrk="0" latinLnBrk="0">
              <a:defRPr sz="900">
                <a:solidFill>
                  <a:schemeClr val="tx2"/>
                </a:solidFill>
              </a:defRPr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001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56" r:id="rId4"/>
    <p:sldLayoutId id="2147483661" r:id="rId5"/>
    <p:sldLayoutId id="2147483657" r:id="rId6"/>
    <p:sldLayoutId id="2147483662" r:id="rId7"/>
    <p:sldLayoutId id="2147483676" r:id="rId8"/>
    <p:sldLayoutId id="2147483677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8" r:id="rId22"/>
    <p:sldLayoutId id="2147483680" r:id="rId23"/>
    <p:sldLayoutId id="2147483679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  <p:sldLayoutId id="2147483690" r:id="rId34"/>
    <p:sldLayoutId id="2147483691" r:id="rId35"/>
    <p:sldLayoutId id="2147483692" r:id="rId36"/>
    <p:sldLayoutId id="2147483694" r:id="rId37"/>
    <p:sldLayoutId id="2147483695" r:id="rId38"/>
    <p:sldLayoutId id="2147483696" r:id="rId39"/>
    <p:sldLayoutId id="2147483697" r:id="rId40"/>
    <p:sldLayoutId id="2147483698" r:id="rId41"/>
    <p:sldLayoutId id="2147483699" r:id="rId42"/>
    <p:sldLayoutId id="2147483700" r:id="rId43"/>
    <p:sldLayoutId id="2147483701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655" r:id="rId56"/>
    <p:sldLayoutId id="2147483715" r:id="rId57"/>
    <p:sldLayoutId id="2147483716" r:id="rId58"/>
  </p:sldLayoutIdLst>
  <p:transition>
    <p:fade/>
  </p:transition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8" userDrawn="1">
          <p15:clr>
            <a:srgbClr val="F26B43"/>
          </p15:clr>
        </p15:guide>
        <p15:guide id="2" pos="7446" userDrawn="1">
          <p15:clr>
            <a:srgbClr val="F26B43"/>
          </p15:clr>
        </p15:guide>
        <p15:guide id="3" pos="233" userDrawn="1">
          <p15:clr>
            <a:srgbClr val="F26B43"/>
          </p15:clr>
        </p15:guide>
        <p15:guide id="4" orient="horz" pos="338" userDrawn="1">
          <p15:clr>
            <a:srgbClr val="AAAAAA"/>
          </p15:clr>
        </p15:guide>
        <p15:guide id="5" orient="horz" pos="397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D7F6D5-B5DF-43F1-A6C7-D9B8DF2C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562B7-CC46-4DC2-8DE1-CE6C32CCA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9888" y="1825625"/>
            <a:ext cx="11452224" cy="44894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E6845-55C4-4BC8-850A-695B3EABC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9062" y="6383756"/>
            <a:ext cx="133050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57339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  <p:sldLayoutId id="2147483741" r:id="rId24"/>
    <p:sldLayoutId id="2147483742" r:id="rId25"/>
    <p:sldLayoutId id="2147483743" r:id="rId26"/>
    <p:sldLayoutId id="2147483744" r:id="rId27"/>
    <p:sldLayoutId id="2147483745" r:id="rId28"/>
    <p:sldLayoutId id="2147483746" r:id="rId29"/>
    <p:sldLayoutId id="2147483747" r:id="rId30"/>
    <p:sldLayoutId id="2147483748" r:id="rId31"/>
    <p:sldLayoutId id="2147483749" r:id="rId32"/>
    <p:sldLayoutId id="2147483750" r:id="rId33"/>
    <p:sldLayoutId id="2147483751" r:id="rId34"/>
    <p:sldLayoutId id="2147483752" r:id="rId35"/>
    <p:sldLayoutId id="2147483753" r:id="rId36"/>
    <p:sldLayoutId id="2147483754" r:id="rId37"/>
    <p:sldLayoutId id="2147483755" r:id="rId38"/>
    <p:sldLayoutId id="2147483756" r:id="rId39"/>
    <p:sldLayoutId id="2147483757" r:id="rId40"/>
    <p:sldLayoutId id="2147483758" r:id="rId41"/>
    <p:sldLayoutId id="2147483759" r:id="rId42"/>
    <p:sldLayoutId id="2147483760" r:id="rId43"/>
    <p:sldLayoutId id="2147483761" r:id="rId44"/>
    <p:sldLayoutId id="2147483762" r:id="rId45"/>
    <p:sldLayoutId id="2147483763" r:id="rId46"/>
    <p:sldLayoutId id="2147483764" r:id="rId47"/>
    <p:sldLayoutId id="2147483765" r:id="rId48"/>
    <p:sldLayoutId id="2147483766" r:id="rId49"/>
    <p:sldLayoutId id="2147483767" r:id="rId50"/>
    <p:sldLayoutId id="2147483768" r:id="rId51"/>
    <p:sldLayoutId id="2147483769" r:id="rId52"/>
    <p:sldLayoutId id="2147483770" r:id="rId53"/>
    <p:sldLayoutId id="2147483771" r:id="rId54"/>
    <p:sldLayoutId id="2147483772" r:id="rId55"/>
    <p:sldLayoutId id="2147483773" r:id="rId56"/>
  </p:sldLayoutIdLst>
  <p:transition>
    <p:fade/>
  </p:transition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8">
          <p15:clr>
            <a:srgbClr val="F26B43"/>
          </p15:clr>
        </p15:guide>
        <p15:guide id="2" pos="7446">
          <p15:clr>
            <a:srgbClr val="F26B43"/>
          </p15:clr>
        </p15:guide>
        <p15:guide id="3" pos="233">
          <p15:clr>
            <a:srgbClr val="F26B43"/>
          </p15:clr>
        </p15:guide>
        <p15:guide id="4" orient="horz" pos="338">
          <p15:clr>
            <a:srgbClr val="AAAAAA"/>
          </p15:clr>
        </p15:guide>
        <p15:guide id="5" orient="horz" pos="397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D7F6D5-B5DF-43F1-A6C7-D9B8DF2C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562B7-CC46-4DC2-8DE1-CE6C32CCA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9888" y="1825625"/>
            <a:ext cx="11452224" cy="44894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E6845-55C4-4BC8-850A-695B3EABC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9062" y="6383756"/>
            <a:ext cx="133050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412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  <p:sldLayoutId id="2147483794" r:id="rId20"/>
    <p:sldLayoutId id="2147483795" r:id="rId21"/>
    <p:sldLayoutId id="2147483796" r:id="rId22"/>
    <p:sldLayoutId id="2147483797" r:id="rId23"/>
    <p:sldLayoutId id="2147483798" r:id="rId24"/>
    <p:sldLayoutId id="2147483799" r:id="rId25"/>
    <p:sldLayoutId id="2147483800" r:id="rId26"/>
    <p:sldLayoutId id="2147483801" r:id="rId27"/>
    <p:sldLayoutId id="2147483802" r:id="rId28"/>
    <p:sldLayoutId id="2147483803" r:id="rId29"/>
    <p:sldLayoutId id="2147483804" r:id="rId30"/>
    <p:sldLayoutId id="2147483805" r:id="rId31"/>
    <p:sldLayoutId id="2147483806" r:id="rId32"/>
    <p:sldLayoutId id="2147483807" r:id="rId33"/>
    <p:sldLayoutId id="2147483808" r:id="rId34"/>
    <p:sldLayoutId id="2147483809" r:id="rId35"/>
    <p:sldLayoutId id="2147483810" r:id="rId36"/>
    <p:sldLayoutId id="2147483811" r:id="rId37"/>
    <p:sldLayoutId id="2147483812" r:id="rId38"/>
    <p:sldLayoutId id="2147483813" r:id="rId39"/>
    <p:sldLayoutId id="2147483814" r:id="rId40"/>
    <p:sldLayoutId id="2147483815" r:id="rId41"/>
    <p:sldLayoutId id="2147483816" r:id="rId42"/>
    <p:sldLayoutId id="2147483817" r:id="rId43"/>
    <p:sldLayoutId id="2147483818" r:id="rId44"/>
    <p:sldLayoutId id="2147483819" r:id="rId45"/>
    <p:sldLayoutId id="2147483820" r:id="rId46"/>
    <p:sldLayoutId id="2147483821" r:id="rId47"/>
    <p:sldLayoutId id="2147483822" r:id="rId48"/>
    <p:sldLayoutId id="2147483823" r:id="rId49"/>
    <p:sldLayoutId id="2147483824" r:id="rId50"/>
    <p:sldLayoutId id="2147483825" r:id="rId51"/>
    <p:sldLayoutId id="2147483826" r:id="rId52"/>
    <p:sldLayoutId id="2147483827" r:id="rId53"/>
    <p:sldLayoutId id="2147483828" r:id="rId54"/>
    <p:sldLayoutId id="2147483829" r:id="rId55"/>
    <p:sldLayoutId id="2147483830" r:id="rId56"/>
  </p:sldLayoutIdLst>
  <p:transition>
    <p:fade/>
  </p:transition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8">
          <p15:clr>
            <a:srgbClr val="F26B43"/>
          </p15:clr>
        </p15:guide>
        <p15:guide id="2" pos="7446">
          <p15:clr>
            <a:srgbClr val="F26B43"/>
          </p15:clr>
        </p15:guide>
        <p15:guide id="3" pos="233">
          <p15:clr>
            <a:srgbClr val="F26B43"/>
          </p15:clr>
        </p15:guide>
        <p15:guide id="4" orient="horz" pos="338">
          <p15:clr>
            <a:srgbClr val="AAAAAA"/>
          </p15:clr>
        </p15:guide>
        <p15:guide id="5" orient="horz" pos="397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D7F6D5-B5DF-43F1-A6C7-D9B8DF2C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562B7-CC46-4DC2-8DE1-CE6C32CCA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9888" y="1825625"/>
            <a:ext cx="11452224" cy="44894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E6845-55C4-4BC8-850A-695B3EABC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9062" y="6383756"/>
            <a:ext cx="133050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843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  <p:sldLayoutId id="2147483849" r:id="rId18"/>
    <p:sldLayoutId id="2147483850" r:id="rId19"/>
    <p:sldLayoutId id="2147483851" r:id="rId20"/>
    <p:sldLayoutId id="2147483852" r:id="rId21"/>
    <p:sldLayoutId id="2147483853" r:id="rId22"/>
    <p:sldLayoutId id="2147483854" r:id="rId23"/>
    <p:sldLayoutId id="2147483855" r:id="rId24"/>
    <p:sldLayoutId id="2147483856" r:id="rId25"/>
    <p:sldLayoutId id="2147483857" r:id="rId26"/>
    <p:sldLayoutId id="2147483858" r:id="rId27"/>
    <p:sldLayoutId id="2147483859" r:id="rId28"/>
    <p:sldLayoutId id="2147483860" r:id="rId29"/>
    <p:sldLayoutId id="2147483861" r:id="rId30"/>
    <p:sldLayoutId id="2147483862" r:id="rId31"/>
    <p:sldLayoutId id="2147483863" r:id="rId32"/>
    <p:sldLayoutId id="2147483864" r:id="rId33"/>
    <p:sldLayoutId id="2147483865" r:id="rId34"/>
    <p:sldLayoutId id="2147483866" r:id="rId35"/>
    <p:sldLayoutId id="2147483867" r:id="rId36"/>
    <p:sldLayoutId id="2147483868" r:id="rId37"/>
    <p:sldLayoutId id="2147483869" r:id="rId38"/>
    <p:sldLayoutId id="2147483870" r:id="rId39"/>
    <p:sldLayoutId id="2147483871" r:id="rId40"/>
    <p:sldLayoutId id="2147483872" r:id="rId41"/>
    <p:sldLayoutId id="2147483873" r:id="rId42"/>
    <p:sldLayoutId id="2147483874" r:id="rId43"/>
    <p:sldLayoutId id="2147483875" r:id="rId44"/>
    <p:sldLayoutId id="2147483876" r:id="rId45"/>
    <p:sldLayoutId id="2147483877" r:id="rId46"/>
    <p:sldLayoutId id="2147483878" r:id="rId47"/>
    <p:sldLayoutId id="2147483879" r:id="rId48"/>
    <p:sldLayoutId id="2147483880" r:id="rId49"/>
    <p:sldLayoutId id="2147483881" r:id="rId50"/>
    <p:sldLayoutId id="2147483882" r:id="rId51"/>
    <p:sldLayoutId id="2147483883" r:id="rId52"/>
    <p:sldLayoutId id="2147483884" r:id="rId53"/>
    <p:sldLayoutId id="2147483885" r:id="rId54"/>
    <p:sldLayoutId id="2147483886" r:id="rId55"/>
    <p:sldLayoutId id="2147483887" r:id="rId56"/>
  </p:sldLayoutIdLst>
  <p:transition>
    <p:fade/>
  </p:transition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8">
          <p15:clr>
            <a:srgbClr val="F26B43"/>
          </p15:clr>
        </p15:guide>
        <p15:guide id="2" pos="7446">
          <p15:clr>
            <a:srgbClr val="F26B43"/>
          </p15:clr>
        </p15:guide>
        <p15:guide id="3" pos="233">
          <p15:clr>
            <a:srgbClr val="F26B43"/>
          </p15:clr>
        </p15:guide>
        <p15:guide id="4" orient="horz" pos="338">
          <p15:clr>
            <a:srgbClr val="AAAAAA"/>
          </p15:clr>
        </p15:guide>
        <p15:guide id="5" orient="horz" pos="397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D7F6D5-B5DF-43F1-A6C7-D9B8DF2C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114506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562B7-CC46-4DC2-8DE1-CE6C32CCA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9888" y="1825625"/>
            <a:ext cx="11452224" cy="44894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E6845-55C4-4BC8-850A-695B3EABC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9062" y="6383756"/>
            <a:ext cx="133050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 eaLnBrk="0" latinLnBrk="0">
              <a:defRPr sz="900">
                <a:solidFill>
                  <a:schemeClr val="tx2"/>
                </a:solidFill>
              </a:defRPr>
            </a:lvl1pPr>
          </a:lstStyle>
          <a:p>
            <a:fld id="{8DA52860-B8BB-4354-8A22-D15D5FDE991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2303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  <p:sldLayoutId id="2147483906" r:id="rId18"/>
    <p:sldLayoutId id="2147483907" r:id="rId19"/>
    <p:sldLayoutId id="2147483908" r:id="rId20"/>
    <p:sldLayoutId id="2147483909" r:id="rId21"/>
    <p:sldLayoutId id="2147483910" r:id="rId22"/>
    <p:sldLayoutId id="2147483911" r:id="rId23"/>
    <p:sldLayoutId id="2147483912" r:id="rId24"/>
    <p:sldLayoutId id="2147483913" r:id="rId25"/>
    <p:sldLayoutId id="2147483914" r:id="rId26"/>
    <p:sldLayoutId id="2147483915" r:id="rId27"/>
    <p:sldLayoutId id="2147483916" r:id="rId28"/>
    <p:sldLayoutId id="2147483917" r:id="rId29"/>
    <p:sldLayoutId id="2147483918" r:id="rId30"/>
    <p:sldLayoutId id="2147483919" r:id="rId31"/>
    <p:sldLayoutId id="2147483920" r:id="rId32"/>
    <p:sldLayoutId id="2147483921" r:id="rId33"/>
    <p:sldLayoutId id="2147483922" r:id="rId34"/>
    <p:sldLayoutId id="2147483923" r:id="rId35"/>
    <p:sldLayoutId id="2147483924" r:id="rId36"/>
    <p:sldLayoutId id="2147483925" r:id="rId37"/>
    <p:sldLayoutId id="2147483926" r:id="rId38"/>
    <p:sldLayoutId id="2147483927" r:id="rId39"/>
    <p:sldLayoutId id="2147483928" r:id="rId40"/>
    <p:sldLayoutId id="2147483929" r:id="rId41"/>
    <p:sldLayoutId id="2147483930" r:id="rId42"/>
    <p:sldLayoutId id="2147483931" r:id="rId43"/>
    <p:sldLayoutId id="2147483932" r:id="rId44"/>
    <p:sldLayoutId id="2147483933" r:id="rId45"/>
    <p:sldLayoutId id="2147483934" r:id="rId46"/>
    <p:sldLayoutId id="2147483935" r:id="rId47"/>
    <p:sldLayoutId id="2147483936" r:id="rId48"/>
    <p:sldLayoutId id="2147483937" r:id="rId49"/>
    <p:sldLayoutId id="2147483938" r:id="rId50"/>
    <p:sldLayoutId id="2147483939" r:id="rId51"/>
    <p:sldLayoutId id="2147483940" r:id="rId52"/>
    <p:sldLayoutId id="2147483941" r:id="rId53"/>
    <p:sldLayoutId id="2147483942" r:id="rId54"/>
    <p:sldLayoutId id="2147483943" r:id="rId55"/>
    <p:sldLayoutId id="2147483944" r:id="rId56"/>
    <p:sldLayoutId id="2147483945" r:id="rId57"/>
  </p:sldLayoutIdLst>
  <p:transition>
    <p:fade/>
  </p:transition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8">
          <p15:clr>
            <a:srgbClr val="F26B43"/>
          </p15:clr>
        </p15:guide>
        <p15:guide id="2" pos="7446">
          <p15:clr>
            <a:srgbClr val="F26B43"/>
          </p15:clr>
        </p15:guide>
        <p15:guide id="3" pos="233">
          <p15:clr>
            <a:srgbClr val="F26B43"/>
          </p15:clr>
        </p15:guide>
        <p15:guide id="4" orient="horz" pos="338">
          <p15:clr>
            <a:srgbClr val="AAAAAA"/>
          </p15:clr>
        </p15:guide>
        <p15:guide id="5" orient="horz" pos="397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sv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195A7-5667-2F47-B8F7-5B744C25C2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888" y="511857"/>
            <a:ext cx="6190569" cy="49244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1600" dirty="0">
                <a:latin typeface="Public Sans (NSW) Light"/>
              </a:rPr>
              <a:t>CED ROM – Network &amp; Asset</a:t>
            </a:r>
            <a:br>
              <a:rPr lang="en-US" sz="1600" dirty="0">
                <a:latin typeface="Public Sans (NSW) Light"/>
              </a:rPr>
            </a:br>
            <a:r>
              <a:rPr lang="en-US" sz="1600" dirty="0">
                <a:latin typeface="Public Sans (NSW) Light"/>
              </a:rPr>
              <a:t>27Oct 2023</a:t>
            </a: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23AE2-19CD-6C47-9F10-746CAAB09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382559"/>
            <a:ext cx="7834312" cy="2092881"/>
          </a:xfrm>
        </p:spPr>
        <p:txBody>
          <a:bodyPr/>
          <a:lstStyle/>
          <a:p>
            <a:pPr algn="l"/>
            <a:r>
              <a:rPr lang="en-US" sz="4000" dirty="0">
                <a:latin typeface="Arial Black" panose="020B0A04020102020204" pitchFamily="34" charset="0"/>
              </a:rPr>
              <a:t>Electronic </a:t>
            </a:r>
            <a:br>
              <a:rPr lang="en-US" sz="4000" dirty="0">
                <a:latin typeface="Arial Black" panose="020B0A04020102020204" pitchFamily="34" charset="0"/>
              </a:rPr>
            </a:br>
            <a:r>
              <a:rPr lang="en-US" sz="4000" dirty="0">
                <a:latin typeface="Arial Black" panose="020B0A04020102020204" pitchFamily="34" charset="0"/>
              </a:rPr>
              <a:t>Inspection Lodgement (EIL) Showcase</a:t>
            </a:r>
            <a:br>
              <a:rPr lang="en-US" sz="2800" dirty="0">
                <a:latin typeface="Arial Black" panose="020B0A04020102020204" pitchFamily="34" charset="0"/>
              </a:rPr>
            </a:br>
            <a:r>
              <a:rPr lang="en-AU" sz="1600" b="0" i="0" u="none" strike="noStrike" baseline="0" dirty="0">
                <a:latin typeface="Arial Black" panose="020B0A04020102020204" pitchFamily="34" charset="0"/>
              </a:rPr>
              <a:t>  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3524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E1B6393C-13C5-44C4-8A9A-3EB714B6FD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89062" y="6383756"/>
            <a:ext cx="133050" cy="138499"/>
          </a:xfrm>
        </p:spPr>
        <p:txBody>
          <a:bodyPr/>
          <a:lstStyle/>
          <a:p>
            <a:pPr>
              <a:spcAft>
                <a:spcPts val="600"/>
              </a:spcAft>
            </a:pPr>
            <a:fld id="{86CB4B4D-7CA3-9044-876B-883B54F8677D}" type="slidenum">
              <a:rPr lang="en-US" sz="1000" smtClean="0">
                <a:latin typeface="+mn-lt"/>
              </a:rPr>
              <a:pPr>
                <a:spcAft>
                  <a:spcPts val="600"/>
                </a:spcAft>
              </a:pPr>
              <a:t>10</a:t>
            </a:fld>
            <a:endParaRPr lang="en-US" sz="1000" dirty="0"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19630DF-6E1F-4135-AD41-302A2B425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307975"/>
            <a:ext cx="11450637" cy="553998"/>
          </a:xfrm>
        </p:spPr>
        <p:txBody>
          <a:bodyPr>
            <a:noAutofit/>
          </a:bodyPr>
          <a:lstStyle/>
          <a:p>
            <a:pPr>
              <a:defRPr>
                <a:solidFill>
                  <a:srgbClr val="002664"/>
                </a:solidFill>
              </a:defRPr>
            </a:pPr>
            <a:r>
              <a:rPr lang="en-AU" sz="2400" b="1" kern="0" dirty="0">
                <a:latin typeface="Arial"/>
                <a:cs typeface="Arial"/>
              </a:rPr>
              <a:t>Key Solution Features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67E3B7B-C00E-5B48-4B5C-9DA97F61D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287" y="1164771"/>
            <a:ext cx="8169085" cy="36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0121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E1B6393C-13C5-44C4-8A9A-3EB714B6FD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89062" y="6383756"/>
            <a:ext cx="133050" cy="138499"/>
          </a:xfrm>
        </p:spPr>
        <p:txBody>
          <a:bodyPr/>
          <a:lstStyle/>
          <a:p>
            <a:pPr>
              <a:spcAft>
                <a:spcPts val="600"/>
              </a:spcAft>
            </a:pPr>
            <a:fld id="{86CB4B4D-7CA3-9044-876B-883B54F8677D}" type="slidenum">
              <a:rPr lang="en-US" sz="1000" smtClean="0">
                <a:latin typeface="+mn-lt"/>
              </a:rPr>
              <a:pPr>
                <a:spcAft>
                  <a:spcPts val="600"/>
                </a:spcAft>
              </a:pPr>
              <a:t>11</a:t>
            </a:fld>
            <a:endParaRPr lang="en-US" sz="1000" dirty="0"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19630DF-6E1F-4135-AD41-302A2B425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307975"/>
            <a:ext cx="11450637" cy="553998"/>
          </a:xfrm>
        </p:spPr>
        <p:txBody>
          <a:bodyPr>
            <a:noAutofit/>
          </a:bodyPr>
          <a:lstStyle/>
          <a:p>
            <a:pPr>
              <a:defRPr>
                <a:solidFill>
                  <a:srgbClr val="002664"/>
                </a:solidFill>
              </a:defRPr>
            </a:pPr>
            <a:r>
              <a:rPr lang="en-AU" sz="2400" b="1" kern="0" dirty="0">
                <a:latin typeface="Arial"/>
                <a:cs typeface="Arial"/>
              </a:rPr>
              <a:t>Major Wins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DFDE5B-E9BA-D439-F140-C511F3F18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2" y="1295265"/>
            <a:ext cx="10408977" cy="324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8606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5BD139-4847-4887-9750-994BFB075E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888" y="0"/>
            <a:ext cx="2882199" cy="2785378"/>
          </a:xfrm>
        </p:spPr>
        <p:txBody>
          <a:bodyPr/>
          <a:lstStyle/>
          <a:p>
            <a:r>
              <a:rPr lang="en-AU" dirty="0"/>
              <a:t>02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CDF3FC-FC78-4760-8177-C933C201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743237"/>
            <a:ext cx="9231312" cy="553998"/>
          </a:xfrm>
        </p:spPr>
        <p:txBody>
          <a:bodyPr/>
          <a:lstStyle/>
          <a:p>
            <a:r>
              <a:rPr lang="en-AU" dirty="0"/>
              <a:t>Interactive showcase </a:t>
            </a:r>
          </a:p>
        </p:txBody>
      </p:sp>
    </p:spTree>
    <p:extLst>
      <p:ext uri="{BB962C8B-B14F-4D97-AF65-F5344CB8AC3E}">
        <p14:creationId xmlns:p14="http://schemas.microsoft.com/office/powerpoint/2010/main" val="203473178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D8F0F-E71F-9CF0-AAFC-630B34EE663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AU" smtClean="0"/>
              <a:t>13</a:t>
            </a:fld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6A3145-DA11-2734-8B87-BBED2A3E8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52" y="931767"/>
            <a:ext cx="4614161" cy="18341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9F5AA1-DCF8-51F3-3BF2-D8F38B50C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782" y="1011588"/>
            <a:ext cx="1765319" cy="49456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81438B-A24C-4B29-BE94-C85544B21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964" y="1429006"/>
            <a:ext cx="4317403" cy="376730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DD583F-6F08-FAAC-F440-8DD434BF9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2029" y="1839531"/>
            <a:ext cx="6464124" cy="27360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B41EAE-56F6-0215-E588-F5B996548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1309" y="2218206"/>
            <a:ext cx="5308089" cy="364314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6887D77-116F-C647-F355-6DF1722C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307975"/>
            <a:ext cx="4198619" cy="553998"/>
          </a:xfrm>
        </p:spPr>
        <p:txBody>
          <a:bodyPr>
            <a:noAutofit/>
          </a:bodyPr>
          <a:lstStyle/>
          <a:p>
            <a:pPr>
              <a:defRPr>
                <a:solidFill>
                  <a:srgbClr val="002664"/>
                </a:solidFill>
              </a:defRPr>
            </a:pPr>
            <a:r>
              <a:rPr lang="en-AU" sz="2400" b="1" kern="0" dirty="0">
                <a:latin typeface="Arial"/>
                <a:cs typeface="Arial"/>
              </a:rPr>
              <a:t>EIL UI &amp; Layout</a:t>
            </a:r>
          </a:p>
        </p:txBody>
      </p:sp>
    </p:spTree>
    <p:extLst>
      <p:ext uri="{BB962C8B-B14F-4D97-AF65-F5344CB8AC3E}">
        <p14:creationId xmlns:p14="http://schemas.microsoft.com/office/powerpoint/2010/main" val="574720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5BD139-4847-4887-9750-994BFB075E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888" y="0"/>
            <a:ext cx="2882199" cy="2785378"/>
          </a:xfrm>
        </p:spPr>
        <p:txBody>
          <a:bodyPr/>
          <a:lstStyle/>
          <a:p>
            <a:r>
              <a:rPr lang="en-AU" dirty="0"/>
              <a:t>03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CDF3FC-FC78-4760-8177-C933C201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743237"/>
            <a:ext cx="9231312" cy="553998"/>
          </a:xfrm>
        </p:spPr>
        <p:txBody>
          <a:bodyPr/>
          <a:lstStyle/>
          <a:p>
            <a:r>
              <a:rPr lang="en-AU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98187245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BF2727F-5F52-4A51-80CA-33312C8B5C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130800"/>
            <a:ext cx="9883775" cy="923925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Thank You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-A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38822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1A352-8E61-41D7-8A36-538D96820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36575"/>
            <a:ext cx="5929313" cy="553998"/>
          </a:xfrm>
        </p:spPr>
        <p:txBody>
          <a:bodyPr/>
          <a:lstStyle/>
          <a:p>
            <a:r>
              <a:rPr lang="en-AU" dirty="0"/>
              <a:t>Agenda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CE3F87-BE0B-45C9-BD24-D56B22AD33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FD99D7-B080-458B-B83C-AE09057EDA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U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7388B2D-E4BD-4FD7-87D2-A7CBF6D4F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368434"/>
              </p:ext>
            </p:extLst>
          </p:nvPr>
        </p:nvGraphicFramePr>
        <p:xfrm>
          <a:off x="1048883" y="1809662"/>
          <a:ext cx="8127999" cy="359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588">
                  <a:extLst>
                    <a:ext uri="{9D8B030D-6E8A-4147-A177-3AD203B41FA5}">
                      <a16:colId xmlns:a16="http://schemas.microsoft.com/office/drawing/2014/main" val="76776360"/>
                    </a:ext>
                  </a:extLst>
                </a:gridCol>
                <a:gridCol w="5331460">
                  <a:extLst>
                    <a:ext uri="{9D8B030D-6E8A-4147-A177-3AD203B41FA5}">
                      <a16:colId xmlns:a16="http://schemas.microsoft.com/office/drawing/2014/main" val="1402643479"/>
                    </a:ext>
                  </a:extLst>
                </a:gridCol>
                <a:gridCol w="1651951">
                  <a:extLst>
                    <a:ext uri="{9D8B030D-6E8A-4147-A177-3AD203B41FA5}">
                      <a16:colId xmlns:a16="http://schemas.microsoft.com/office/drawing/2014/main" val="533485598"/>
                    </a:ext>
                  </a:extLst>
                </a:gridCol>
              </a:tblGrid>
              <a:tr h="391929">
                <a:tc>
                  <a:txBody>
                    <a:bodyPr/>
                    <a:lstStyle/>
                    <a:p>
                      <a:r>
                        <a:rPr lang="en-AU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b="1" dirty="0">
                          <a:solidFill>
                            <a:schemeClr val="tx1"/>
                          </a:solidFill>
                        </a:rPr>
                        <a:t>Project overview</a:t>
                      </a:r>
                    </a:p>
                  </a:txBody>
                  <a:tcPr marL="0" marR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ublic Sans (NSW)" pitchFamily="2" charset="0"/>
                        <a:ea typeface="+mn-ea"/>
                        <a:cs typeface="+mn-cs"/>
                      </a:endParaRPr>
                    </a:p>
                  </a:txBody>
                  <a:tcPr marL="0" marR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169943"/>
                  </a:ext>
                </a:extLst>
              </a:tr>
              <a:tr h="391929">
                <a:tc>
                  <a:txBody>
                    <a:bodyPr/>
                    <a:lstStyle/>
                    <a:p>
                      <a:endParaRPr lang="en-AU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b="1" dirty="0">
                          <a:solidFill>
                            <a:schemeClr val="tx1"/>
                          </a:solidFill>
                        </a:rPr>
                        <a:t>Business problem definition</a:t>
                      </a:r>
                    </a:p>
                  </a:txBody>
                  <a:tcPr marL="0" marR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ublic Sans (NSW)" pitchFamily="2" charset="0"/>
                        <a:ea typeface="+mn-ea"/>
                        <a:cs typeface="+mn-cs"/>
                      </a:endParaRPr>
                    </a:p>
                  </a:txBody>
                  <a:tcPr marL="0" marR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65770"/>
                  </a:ext>
                </a:extLst>
              </a:tr>
              <a:tr h="464567">
                <a:tc>
                  <a:txBody>
                    <a:bodyPr/>
                    <a:lstStyle/>
                    <a:p>
                      <a:endParaRPr lang="en-AU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1" dirty="0">
                          <a:solidFill>
                            <a:schemeClr val="tx1"/>
                          </a:solidFill>
                        </a:rPr>
                        <a:t>Technical solution summary</a:t>
                      </a:r>
                    </a:p>
                  </a:txBody>
                  <a:tcPr marL="0" marR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ublic Sans (NSW)" pitchFamily="2" charset="0"/>
                        <a:ea typeface="+mn-ea"/>
                        <a:cs typeface="+mn-cs"/>
                      </a:endParaRPr>
                    </a:p>
                  </a:txBody>
                  <a:tcPr marL="0" marR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541139"/>
                  </a:ext>
                </a:extLst>
              </a:tr>
              <a:tr h="391929">
                <a:tc>
                  <a:txBody>
                    <a:bodyPr/>
                    <a:lstStyle/>
                    <a:p>
                      <a:endParaRPr lang="en-AU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1" dirty="0">
                          <a:solidFill>
                            <a:schemeClr val="tx1"/>
                          </a:solidFill>
                        </a:rPr>
                        <a:t>Business outcomes</a:t>
                      </a:r>
                    </a:p>
                  </a:txBody>
                  <a:tcPr marL="0" marR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ublic Sans (NSW)" pitchFamily="2" charset="0"/>
                        <a:ea typeface="+mn-ea"/>
                        <a:cs typeface="+mn-cs"/>
                      </a:endParaRPr>
                    </a:p>
                  </a:txBody>
                  <a:tcPr marL="0" marR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861398"/>
                  </a:ext>
                </a:extLst>
              </a:tr>
              <a:tr h="391929">
                <a:tc>
                  <a:txBody>
                    <a:bodyPr/>
                    <a:lstStyle/>
                    <a:p>
                      <a:endParaRPr lang="en-AU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1" dirty="0">
                          <a:solidFill>
                            <a:schemeClr val="tx1"/>
                          </a:solidFill>
                        </a:rPr>
                        <a:t>Technology stack</a:t>
                      </a:r>
                    </a:p>
                  </a:txBody>
                  <a:tcPr marL="0" marR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ublic Sans (NSW)" pitchFamily="2" charset="0"/>
                        <a:ea typeface="+mn-ea"/>
                        <a:cs typeface="+mn-cs"/>
                      </a:endParaRPr>
                    </a:p>
                  </a:txBody>
                  <a:tcPr marL="0" marR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856516"/>
                  </a:ext>
                </a:extLst>
              </a:tr>
              <a:tr h="391929">
                <a:tc>
                  <a:txBody>
                    <a:bodyPr/>
                    <a:lstStyle/>
                    <a:p>
                      <a:r>
                        <a:rPr lang="en-AU" sz="16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1" dirty="0">
                          <a:solidFill>
                            <a:schemeClr val="tx1"/>
                          </a:solidFill>
                        </a:rPr>
                        <a:t>Interactive showcase</a:t>
                      </a:r>
                    </a:p>
                  </a:txBody>
                  <a:tcPr marL="0" marR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ublic Sans (NSW)" pitchFamily="2" charset="0"/>
                        <a:ea typeface="+mn-ea"/>
                        <a:cs typeface="+mn-cs"/>
                      </a:endParaRPr>
                    </a:p>
                  </a:txBody>
                  <a:tcPr marL="0" marR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59996"/>
                  </a:ext>
                </a:extLst>
              </a:tr>
              <a:tr h="391929">
                <a:tc>
                  <a:txBody>
                    <a:bodyPr/>
                    <a:lstStyle/>
                    <a:p>
                      <a:endParaRPr lang="en-AU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1" dirty="0">
                          <a:solidFill>
                            <a:schemeClr val="tx1"/>
                          </a:solidFill>
                        </a:rPr>
                        <a:t>Key solution features</a:t>
                      </a:r>
                    </a:p>
                  </a:txBody>
                  <a:tcPr marL="0" marR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ublic Sans (NSW)" pitchFamily="2" charset="0"/>
                        <a:ea typeface="+mn-ea"/>
                        <a:cs typeface="+mn-cs"/>
                      </a:endParaRPr>
                    </a:p>
                  </a:txBody>
                  <a:tcPr marL="0" marR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821781"/>
                  </a:ext>
                </a:extLst>
              </a:tr>
              <a:tr h="391929">
                <a:tc>
                  <a:txBody>
                    <a:bodyPr/>
                    <a:lstStyle/>
                    <a:p>
                      <a:endParaRPr lang="en-AU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1" dirty="0">
                          <a:solidFill>
                            <a:schemeClr val="tx1"/>
                          </a:solidFill>
                        </a:rPr>
                        <a:t>Major wins</a:t>
                      </a:r>
                    </a:p>
                  </a:txBody>
                  <a:tcPr marL="0" marR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ublic Sans (NSW)" pitchFamily="2" charset="0"/>
                        <a:ea typeface="+mn-ea"/>
                        <a:cs typeface="+mn-cs"/>
                      </a:endParaRPr>
                    </a:p>
                  </a:txBody>
                  <a:tcPr marL="0" marR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2807212"/>
                  </a:ext>
                </a:extLst>
              </a:tr>
              <a:tr h="391929">
                <a:tc>
                  <a:txBody>
                    <a:bodyPr/>
                    <a:lstStyle/>
                    <a:p>
                      <a:r>
                        <a:rPr lang="en-AU" sz="16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1" dirty="0">
                          <a:solidFill>
                            <a:schemeClr val="tx1"/>
                          </a:solidFill>
                        </a:rPr>
                        <a:t>Q&amp;A</a:t>
                      </a:r>
                    </a:p>
                  </a:txBody>
                  <a:tcPr marL="0" marR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ublic Sans (NSW)" pitchFamily="2" charset="0"/>
                        <a:ea typeface="+mn-ea"/>
                        <a:cs typeface="+mn-cs"/>
                      </a:endParaRPr>
                    </a:p>
                  </a:txBody>
                  <a:tcPr marL="0" marR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5921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D07E7-2440-3167-2CE2-678F792C1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52860-B8BB-4354-8A22-D15D5FDE991B}" type="slidenum">
              <a:rPr lang="en-AU" smtClean="0"/>
              <a:pPr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882661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5BD139-4847-4887-9750-994BFB075E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921" y="28575"/>
            <a:ext cx="2364430" cy="2785378"/>
          </a:xfrm>
        </p:spPr>
        <p:txBody>
          <a:bodyPr/>
          <a:lstStyle/>
          <a:p>
            <a:r>
              <a:rPr lang="en-AU" dirty="0"/>
              <a:t>01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CDF3FC-FC78-4760-8177-C933C201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743237"/>
            <a:ext cx="8286432" cy="553998"/>
          </a:xfrm>
        </p:spPr>
        <p:txBody>
          <a:bodyPr/>
          <a:lstStyle/>
          <a:p>
            <a:r>
              <a:rPr lang="en-AU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14571700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E1B6393C-13C5-44C4-8A9A-3EB714B6FD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89062" y="6383756"/>
            <a:ext cx="133050" cy="138499"/>
          </a:xfrm>
        </p:spPr>
        <p:txBody>
          <a:bodyPr/>
          <a:lstStyle/>
          <a:p>
            <a:pPr>
              <a:spcAft>
                <a:spcPts val="600"/>
              </a:spcAft>
            </a:pPr>
            <a:fld id="{86CB4B4D-7CA3-9044-876B-883B54F8677D}" type="slidenum">
              <a:rPr lang="en-US" sz="1000" smtClean="0">
                <a:latin typeface="+mn-lt"/>
              </a:rPr>
              <a:pPr>
                <a:spcAft>
                  <a:spcPts val="600"/>
                </a:spcAft>
              </a:pPr>
              <a:t>4</a:t>
            </a:fld>
            <a:endParaRPr lang="en-US" sz="1000" dirty="0"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19630DF-6E1F-4135-AD41-302A2B425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307975"/>
            <a:ext cx="11450637" cy="553998"/>
          </a:xfrm>
        </p:spPr>
        <p:txBody>
          <a:bodyPr>
            <a:noAutofit/>
          </a:bodyPr>
          <a:lstStyle/>
          <a:p>
            <a:pPr>
              <a:defRPr>
                <a:solidFill>
                  <a:srgbClr val="002664"/>
                </a:solidFill>
              </a:defRPr>
            </a:pPr>
            <a:r>
              <a:rPr lang="en-AU" sz="2400" b="1" kern="0" dirty="0">
                <a:latin typeface="Arial"/>
                <a:cs typeface="Arial"/>
              </a:rPr>
              <a:t>Business Problem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EC34E-908F-F838-24B0-4D3B72728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88" y="1153885"/>
            <a:ext cx="10841224" cy="455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1297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E1B6393C-13C5-44C4-8A9A-3EB714B6FD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89062" y="6383756"/>
            <a:ext cx="133050" cy="138499"/>
          </a:xfrm>
        </p:spPr>
        <p:txBody>
          <a:bodyPr/>
          <a:lstStyle/>
          <a:p>
            <a:pPr>
              <a:spcAft>
                <a:spcPts val="600"/>
              </a:spcAft>
            </a:pPr>
            <a:fld id="{86CB4B4D-7CA3-9044-876B-883B54F8677D}" type="slidenum">
              <a:rPr lang="en-US" sz="1000" smtClean="0">
                <a:latin typeface="+mn-lt"/>
              </a:rPr>
              <a:pPr>
                <a:spcAft>
                  <a:spcPts val="600"/>
                </a:spcAft>
              </a:pPr>
              <a:t>5</a:t>
            </a:fld>
            <a:endParaRPr lang="en-US" sz="1000" dirty="0"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19630DF-6E1F-4135-AD41-302A2B425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307975"/>
            <a:ext cx="11450637" cy="553998"/>
          </a:xfrm>
        </p:spPr>
        <p:txBody>
          <a:bodyPr>
            <a:noAutofit/>
          </a:bodyPr>
          <a:lstStyle/>
          <a:p>
            <a:pPr>
              <a:defRPr>
                <a:solidFill>
                  <a:srgbClr val="002664"/>
                </a:solidFill>
              </a:defRPr>
            </a:pPr>
            <a:r>
              <a:rPr lang="en-AU" sz="2400" b="1" kern="0" dirty="0">
                <a:latin typeface="Arial"/>
                <a:cs typeface="Arial"/>
              </a:rPr>
              <a:t>Technical Solution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3E18D-09EB-974E-DB86-423330ADD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7" y="1246865"/>
            <a:ext cx="8719458" cy="268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96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E1B6393C-13C5-44C4-8A9A-3EB714B6FD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89062" y="6383756"/>
            <a:ext cx="133050" cy="138499"/>
          </a:xfrm>
        </p:spPr>
        <p:txBody>
          <a:bodyPr/>
          <a:lstStyle/>
          <a:p>
            <a:pPr>
              <a:spcAft>
                <a:spcPts val="600"/>
              </a:spcAft>
            </a:pPr>
            <a:fld id="{86CB4B4D-7CA3-9044-876B-883B54F8677D}" type="slidenum">
              <a:rPr lang="en-US" sz="1000" smtClean="0"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lang="en-US" sz="1000" dirty="0"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19630DF-6E1F-4135-AD41-302A2B425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307975"/>
            <a:ext cx="11450637" cy="553998"/>
          </a:xfrm>
        </p:spPr>
        <p:txBody>
          <a:bodyPr>
            <a:noAutofit/>
          </a:bodyPr>
          <a:lstStyle/>
          <a:p>
            <a:pPr>
              <a:defRPr>
                <a:solidFill>
                  <a:srgbClr val="002664"/>
                </a:solidFill>
              </a:defRPr>
            </a:pPr>
            <a:r>
              <a:rPr lang="en-AU" sz="2400" b="1" kern="0" dirty="0">
                <a:latin typeface="Arial"/>
                <a:cs typeface="Arial"/>
              </a:rPr>
              <a:t>Technical Solution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CCD6E-D8F3-08B3-6E52-5D7751B5F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950601"/>
            <a:ext cx="8178986" cy="495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0133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E1B6393C-13C5-44C4-8A9A-3EB714B6FD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89062" y="6383756"/>
            <a:ext cx="133050" cy="138499"/>
          </a:xfrm>
        </p:spPr>
        <p:txBody>
          <a:bodyPr/>
          <a:lstStyle/>
          <a:p>
            <a:pPr>
              <a:spcAft>
                <a:spcPts val="600"/>
              </a:spcAft>
            </a:pPr>
            <a:fld id="{86CB4B4D-7CA3-9044-876B-883B54F8677D}" type="slidenum">
              <a:rPr lang="en-US" sz="1000" smtClean="0"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1000" dirty="0"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19630DF-6E1F-4135-AD41-302A2B425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307975"/>
            <a:ext cx="11450637" cy="553998"/>
          </a:xfrm>
        </p:spPr>
        <p:txBody>
          <a:bodyPr>
            <a:noAutofit/>
          </a:bodyPr>
          <a:lstStyle/>
          <a:p>
            <a:pPr>
              <a:defRPr>
                <a:solidFill>
                  <a:srgbClr val="002664"/>
                </a:solidFill>
              </a:defRPr>
            </a:pPr>
            <a:r>
              <a:rPr lang="en-AU" sz="2400" b="1" kern="0" dirty="0">
                <a:latin typeface="Arial"/>
                <a:cs typeface="Arial"/>
              </a:rPr>
              <a:t>Technology Stack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27ED6B-67D3-158C-0E48-85BF6071E2E7}"/>
              </a:ext>
            </a:extLst>
          </p:cNvPr>
          <p:cNvSpPr txBox="1"/>
          <p:nvPr/>
        </p:nvSpPr>
        <p:spPr>
          <a:xfrm>
            <a:off x="3944887" y="1738398"/>
            <a:ext cx="3894235" cy="21339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 eaLnBrk="0" latinLnBrk="0"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Azure AD integration with MFA</a:t>
            </a:r>
          </a:p>
          <a:p>
            <a:pPr marL="171450" indent="-171450" algn="l" eaLnBrk="0" latinLnBrk="0"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KONG onboarding  (UI to API)</a:t>
            </a:r>
          </a:p>
          <a:p>
            <a:pPr marL="171450" indent="-171450"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Akamai configuration for external users (EIL domain)</a:t>
            </a:r>
          </a:p>
          <a:p>
            <a:pPr marL="171450" indent="-171450"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Objective API integration REST API</a:t>
            </a:r>
          </a:p>
          <a:p>
            <a:pPr marL="171450" indent="-171450" algn="l" eaLnBrk="0" latinLnBrk="0"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Offline capability</a:t>
            </a:r>
          </a:p>
          <a:p>
            <a:pPr marL="171450" indent="-171450" algn="l" eaLnBrk="0" latinLnBrk="0"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Responsive UI for different devices specifically for iPad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277A37-D649-0DCE-3F99-4D5A0A732B43}"/>
              </a:ext>
            </a:extLst>
          </p:cNvPr>
          <p:cNvSpPr txBox="1"/>
          <p:nvPr/>
        </p:nvSpPr>
        <p:spPr>
          <a:xfrm>
            <a:off x="576165" y="1738398"/>
            <a:ext cx="3894235" cy="1744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 eaLnBrk="0" latinLnBrk="0"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Java Microservices</a:t>
            </a:r>
          </a:p>
          <a:p>
            <a:pPr marL="171450" indent="-171450" algn="l" eaLnBrk="0" latinLnBrk="0"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Angular 15</a:t>
            </a:r>
          </a:p>
          <a:p>
            <a:pPr marL="171450" indent="-171450" algn="l" eaLnBrk="0" latinLnBrk="0"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Progressive web Application</a:t>
            </a:r>
          </a:p>
          <a:p>
            <a:pPr marL="171450" indent="-171450" algn="l" eaLnBrk="0" latinLnBrk="0"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en-AU" sz="1200" b="1" dirty="0">
                <a:latin typeface="Calibri" panose="020F0502020204030204" pitchFamily="34" charset="0"/>
                <a:cs typeface="Calibri" panose="020F0502020204030204" pitchFamily="34" charset="0"/>
              </a:rPr>
              <a:t>Oracle Database</a:t>
            </a:r>
          </a:p>
          <a:p>
            <a:pPr marL="171450" indent="-171450" algn="l" eaLnBrk="0" latinLnBrk="0">
              <a:spcAft>
                <a:spcPts val="1600"/>
              </a:spcAft>
              <a:buFont typeface="Wingdings" panose="05000000000000000000" pitchFamily="2" charset="2"/>
              <a:buChar char="ü"/>
            </a:pPr>
            <a:endParaRPr lang="en-AU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6717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E1B6393C-13C5-44C4-8A9A-3EB714B6FD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89062" y="6383756"/>
            <a:ext cx="133050" cy="138499"/>
          </a:xfrm>
        </p:spPr>
        <p:txBody>
          <a:bodyPr/>
          <a:lstStyle/>
          <a:p>
            <a:pPr>
              <a:spcAft>
                <a:spcPts val="600"/>
              </a:spcAft>
            </a:pPr>
            <a:fld id="{86CB4B4D-7CA3-9044-876B-883B54F8677D}" type="slidenum">
              <a:rPr lang="en-US" sz="1000" smtClean="0">
                <a:latin typeface="+mn-lt"/>
              </a:rPr>
              <a:pPr>
                <a:spcAft>
                  <a:spcPts val="600"/>
                </a:spcAft>
              </a:pPr>
              <a:t>8</a:t>
            </a:fld>
            <a:endParaRPr lang="en-US" sz="1000" dirty="0"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19630DF-6E1F-4135-AD41-302A2B425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307975"/>
            <a:ext cx="11450637" cy="553998"/>
          </a:xfrm>
        </p:spPr>
        <p:txBody>
          <a:bodyPr>
            <a:noAutofit/>
          </a:bodyPr>
          <a:lstStyle/>
          <a:p>
            <a:pPr>
              <a:defRPr>
                <a:solidFill>
                  <a:srgbClr val="002664"/>
                </a:solidFill>
              </a:defRPr>
            </a:pPr>
            <a:r>
              <a:rPr lang="en-AU" sz="2400" b="1" kern="0" dirty="0">
                <a:latin typeface="Arial"/>
                <a:cs typeface="Arial"/>
              </a:rPr>
              <a:t>Business Outcomes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41CFD-5520-2EBA-6725-615852EA1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87" y="1208314"/>
            <a:ext cx="5876119" cy="26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699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65A95-E2C6-8E48-B303-CA68A93E05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AU" smtClean="0"/>
              <a:t>9</a:t>
            </a:fld>
            <a:endParaRPr lang="en-AU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498D479-18F7-7E71-1041-B5A89EAF9D9D}"/>
              </a:ext>
            </a:extLst>
          </p:cNvPr>
          <p:cNvSpPr/>
          <p:nvPr/>
        </p:nvSpPr>
        <p:spPr>
          <a:xfrm>
            <a:off x="768339" y="4764044"/>
            <a:ext cx="1251334" cy="516127"/>
          </a:xfrm>
          <a:prstGeom prst="wedgeRoundRectCallout">
            <a:avLst>
              <a:gd name="adj1" fmla="val 316395"/>
              <a:gd name="adj2" fmla="val -24185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Assign fleet inspectors to plant contractors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43A8CF-0824-D19B-767D-8D08F8E90B60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 flipV="1">
            <a:off x="4025444" y="3731400"/>
            <a:ext cx="2337458" cy="5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023423-4977-CD1E-11C1-C4BE79FEB584}"/>
              </a:ext>
            </a:extLst>
          </p:cNvPr>
          <p:cNvCxnSpPr>
            <a:cxnSpLocks/>
          </p:cNvCxnSpPr>
          <p:nvPr/>
        </p:nvCxnSpPr>
        <p:spPr>
          <a:xfrm>
            <a:off x="6564783" y="4242039"/>
            <a:ext cx="0" cy="1091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B9AB1F1-35DC-51A3-ACB6-099B4B7711EA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5450094" y="1904192"/>
            <a:ext cx="1402820" cy="1337196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73B7D10-7713-A45E-243B-FE3724BE1AF8}"/>
              </a:ext>
            </a:extLst>
          </p:cNvPr>
          <p:cNvCxnSpPr>
            <a:stCxn id="26" idx="0"/>
            <a:endCxn id="14" idx="2"/>
          </p:cNvCxnSpPr>
          <p:nvPr/>
        </p:nvCxnSpPr>
        <p:spPr>
          <a:xfrm rot="5400000" flipH="1" flipV="1">
            <a:off x="6907245" y="1966953"/>
            <a:ext cx="1220104" cy="1394391"/>
          </a:xfrm>
          <a:prstGeom prst="bentConnector3">
            <a:avLst>
              <a:gd name="adj1" fmla="val 57299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F6EEB8-CA1B-7E0B-5B31-39286AA82554}"/>
              </a:ext>
            </a:extLst>
          </p:cNvPr>
          <p:cNvCxnSpPr/>
          <p:nvPr/>
        </p:nvCxnSpPr>
        <p:spPr>
          <a:xfrm flipV="1">
            <a:off x="7099930" y="4188600"/>
            <a:ext cx="0" cy="109157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9EFB7962-49E2-A1D0-9359-C9A3129F7FBC}"/>
              </a:ext>
            </a:extLst>
          </p:cNvPr>
          <p:cNvSpPr/>
          <p:nvPr/>
        </p:nvSpPr>
        <p:spPr>
          <a:xfrm>
            <a:off x="6506163" y="3998593"/>
            <a:ext cx="1282534" cy="1778331"/>
          </a:xfrm>
          <a:prstGeom prst="arc">
            <a:avLst>
              <a:gd name="adj1" fmla="val 16200000"/>
              <a:gd name="adj2" fmla="val 4511522"/>
            </a:avLst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F685BB5-C55B-F0D1-815A-7C43BC8BF26C}"/>
              </a:ext>
            </a:extLst>
          </p:cNvPr>
          <p:cNvCxnSpPr>
            <a:stCxn id="23" idx="1"/>
            <a:endCxn id="20" idx="2"/>
          </p:cNvCxnSpPr>
          <p:nvPr/>
        </p:nvCxnSpPr>
        <p:spPr>
          <a:xfrm rot="10800000">
            <a:off x="2631054" y="2188566"/>
            <a:ext cx="479991" cy="154877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C3A5B0-C93C-A5FA-CDBE-4955076AB903}"/>
              </a:ext>
            </a:extLst>
          </p:cNvPr>
          <p:cNvGrpSpPr/>
          <p:nvPr/>
        </p:nvGrpSpPr>
        <p:grpSpPr>
          <a:xfrm>
            <a:off x="7495075" y="1408637"/>
            <a:ext cx="1438835" cy="645459"/>
            <a:chOff x="7495075" y="1408637"/>
            <a:chExt cx="1438835" cy="645459"/>
          </a:xfrm>
        </p:grpSpPr>
        <p:sp>
          <p:nvSpPr>
            <p:cNvPr id="14" name="Frame 13">
              <a:extLst>
                <a:ext uri="{FF2B5EF4-FFF2-40B4-BE49-F238E27FC236}">
                  <a16:creationId xmlns:a16="http://schemas.microsoft.com/office/drawing/2014/main" id="{DD0A5385-4114-5C72-FD61-E1DCD1E18DA5}"/>
                </a:ext>
              </a:extLst>
            </p:cNvPr>
            <p:cNvSpPr/>
            <p:nvPr/>
          </p:nvSpPr>
          <p:spPr>
            <a:xfrm>
              <a:off x="7495075" y="1408637"/>
              <a:ext cx="1438835" cy="645459"/>
            </a:xfrm>
            <a:prstGeom prst="fram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2D5121-1313-A31C-2ED5-D05DF7932899}"/>
                </a:ext>
              </a:extLst>
            </p:cNvPr>
            <p:cNvSpPr txBox="1"/>
            <p:nvPr/>
          </p:nvSpPr>
          <p:spPr>
            <a:xfrm>
              <a:off x="7788696" y="1603301"/>
              <a:ext cx="748923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AU" sz="1000" dirty="0">
                  <a:solidFill>
                    <a:schemeClr val="accent1">
                      <a:lumMod val="50000"/>
                    </a:schemeClr>
                  </a:solidFill>
                </a:rPr>
                <a:t>Objective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1E93B6-30C3-4AD3-4E7B-F88B9EB94EBD}"/>
              </a:ext>
            </a:extLst>
          </p:cNvPr>
          <p:cNvGrpSpPr/>
          <p:nvPr/>
        </p:nvGrpSpPr>
        <p:grpSpPr>
          <a:xfrm>
            <a:off x="4285861" y="1274166"/>
            <a:ext cx="1240583" cy="1178965"/>
            <a:chOff x="3741117" y="716446"/>
            <a:chExt cx="1240583" cy="1178965"/>
          </a:xfrm>
        </p:grpSpPr>
        <p:pic>
          <p:nvPicPr>
            <p:cNvPr id="17" name="Graphic 16" descr="Bank outline">
              <a:extLst>
                <a:ext uri="{FF2B5EF4-FFF2-40B4-BE49-F238E27FC236}">
                  <a16:creationId xmlns:a16="http://schemas.microsoft.com/office/drawing/2014/main" id="{40BD61AF-2974-16C2-9BC1-3B5B478E2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23762" y="716446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B21EEE-4CEB-79FC-DC90-7149FE0E2B66}"/>
                </a:ext>
              </a:extLst>
            </p:cNvPr>
            <p:cNvSpPr txBox="1"/>
            <p:nvPr/>
          </p:nvSpPr>
          <p:spPr>
            <a:xfrm>
              <a:off x="3741117" y="1495301"/>
              <a:ext cx="12405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00" dirty="0">
                  <a:solidFill>
                    <a:schemeClr val="accent1">
                      <a:lumMod val="50000"/>
                    </a:schemeClr>
                  </a:solidFill>
                </a:rPr>
                <a:t>Plant</a:t>
              </a:r>
            </a:p>
            <a:p>
              <a:pPr algn="ctr"/>
              <a:r>
                <a:rPr lang="en-AU" sz="1000" dirty="0">
                  <a:solidFill>
                    <a:schemeClr val="accent1">
                      <a:lumMod val="50000"/>
                    </a:schemeClr>
                  </a:solidFill>
                </a:rPr>
                <a:t>Contractor/Items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C1CC66-D501-C789-98D2-93219E424A6A}"/>
              </a:ext>
            </a:extLst>
          </p:cNvPr>
          <p:cNvGrpSpPr/>
          <p:nvPr/>
        </p:nvGrpSpPr>
        <p:grpSpPr>
          <a:xfrm>
            <a:off x="2173853" y="1274166"/>
            <a:ext cx="1962185" cy="914400"/>
            <a:chOff x="1629109" y="716446"/>
            <a:chExt cx="1962185" cy="914400"/>
          </a:xfrm>
        </p:grpSpPr>
        <p:pic>
          <p:nvPicPr>
            <p:cNvPr id="20" name="Graphic 19" descr="Gears with solid fill">
              <a:extLst>
                <a:ext uri="{FF2B5EF4-FFF2-40B4-BE49-F238E27FC236}">
                  <a16:creationId xmlns:a16="http://schemas.microsoft.com/office/drawing/2014/main" id="{C653D8E9-1B4F-F6C0-7C0B-F65164838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29109" y="716446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8AB699-3F0E-E0A0-61D5-F4B68A71767B}"/>
                </a:ext>
              </a:extLst>
            </p:cNvPr>
            <p:cNvSpPr txBox="1"/>
            <p:nvPr/>
          </p:nvSpPr>
          <p:spPr>
            <a:xfrm>
              <a:off x="2052308" y="1313659"/>
              <a:ext cx="15389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00" dirty="0">
                  <a:solidFill>
                    <a:schemeClr val="accent1">
                      <a:lumMod val="50000"/>
                    </a:schemeClr>
                  </a:solidFill>
                </a:rPr>
                <a:t>System Admin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EBED13-CB0E-5C74-7D7C-A8194CCE0658}"/>
              </a:ext>
            </a:extLst>
          </p:cNvPr>
          <p:cNvGrpSpPr/>
          <p:nvPr/>
        </p:nvGrpSpPr>
        <p:grpSpPr>
          <a:xfrm>
            <a:off x="2562735" y="3280138"/>
            <a:ext cx="2005771" cy="1032909"/>
            <a:chOff x="2017991" y="2722418"/>
            <a:chExt cx="2005771" cy="1032909"/>
          </a:xfrm>
        </p:grpSpPr>
        <p:pic>
          <p:nvPicPr>
            <p:cNvPr id="23" name="Graphic 22" descr="User with solid fill">
              <a:extLst>
                <a:ext uri="{FF2B5EF4-FFF2-40B4-BE49-F238E27FC236}">
                  <a16:creationId xmlns:a16="http://schemas.microsoft.com/office/drawing/2014/main" id="{D3E4F61F-9BA2-EE1B-001E-ECA6E9194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66300" y="2722418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B86EEF-0F1C-7147-EBB5-A0DC22EA33F4}"/>
                </a:ext>
              </a:extLst>
            </p:cNvPr>
            <p:cNvSpPr txBox="1"/>
            <p:nvPr/>
          </p:nvSpPr>
          <p:spPr>
            <a:xfrm>
              <a:off x="2017991" y="3509106"/>
              <a:ext cx="20057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00" dirty="0">
                  <a:solidFill>
                    <a:schemeClr val="accent1">
                      <a:lumMod val="50000"/>
                    </a:schemeClr>
                  </a:solidFill>
                </a:rPr>
                <a:t>EEH Team Member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F46DAC-05DA-1B03-33C5-8AA67F36E56D}"/>
              </a:ext>
            </a:extLst>
          </p:cNvPr>
          <p:cNvGrpSpPr/>
          <p:nvPr/>
        </p:nvGrpSpPr>
        <p:grpSpPr>
          <a:xfrm>
            <a:off x="6362902" y="3274200"/>
            <a:ext cx="2428680" cy="914400"/>
            <a:chOff x="5818158" y="2716480"/>
            <a:chExt cx="2428680" cy="914400"/>
          </a:xfrm>
        </p:grpSpPr>
        <p:pic>
          <p:nvPicPr>
            <p:cNvPr id="26" name="Graphic 25" descr="User with solid fill">
              <a:extLst>
                <a:ext uri="{FF2B5EF4-FFF2-40B4-BE49-F238E27FC236}">
                  <a16:creationId xmlns:a16="http://schemas.microsoft.com/office/drawing/2014/main" id="{FE16076D-F3D1-F3AE-F965-DF1D4463D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18158" y="2716480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5E8D12-303A-768A-85E8-0E0E210E4A7D}"/>
                </a:ext>
              </a:extLst>
            </p:cNvPr>
            <p:cNvSpPr txBox="1"/>
            <p:nvPr/>
          </p:nvSpPr>
          <p:spPr>
            <a:xfrm>
              <a:off x="6241067" y="2923712"/>
              <a:ext cx="20057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00" dirty="0">
                  <a:solidFill>
                    <a:schemeClr val="accent1">
                      <a:lumMod val="50000"/>
                    </a:schemeClr>
                  </a:solidFill>
                </a:rPr>
                <a:t>Fleet Inspector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4611F4A-B101-3C35-CDFB-9344D5E99E23}"/>
              </a:ext>
            </a:extLst>
          </p:cNvPr>
          <p:cNvGrpSpPr/>
          <p:nvPr/>
        </p:nvGrpSpPr>
        <p:grpSpPr>
          <a:xfrm>
            <a:off x="5910995" y="5280172"/>
            <a:ext cx="2005771" cy="965784"/>
            <a:chOff x="5366251" y="4722452"/>
            <a:chExt cx="2005771" cy="965784"/>
          </a:xfrm>
        </p:grpSpPr>
        <p:pic>
          <p:nvPicPr>
            <p:cNvPr id="29" name="Graphic 28" descr="User with solid fill">
              <a:extLst>
                <a:ext uri="{FF2B5EF4-FFF2-40B4-BE49-F238E27FC236}">
                  <a16:creationId xmlns:a16="http://schemas.microsoft.com/office/drawing/2014/main" id="{AD3F1DE8-5B2A-FE98-C9FC-966BE19D6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18158" y="4722452"/>
              <a:ext cx="914400" cy="914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BB482E-4729-D1A0-8D66-E4C33D238FFA}"/>
                </a:ext>
              </a:extLst>
            </p:cNvPr>
            <p:cNvSpPr txBox="1"/>
            <p:nvPr/>
          </p:nvSpPr>
          <p:spPr>
            <a:xfrm>
              <a:off x="5366251" y="5442015"/>
              <a:ext cx="20057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00" dirty="0">
                  <a:solidFill>
                    <a:schemeClr val="accent1">
                      <a:lumMod val="50000"/>
                    </a:schemeClr>
                  </a:solidFill>
                </a:rPr>
                <a:t>External Inspector</a:t>
              </a:r>
              <a:endParaRPr lang="en-AU" sz="9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8A39ED60-1AD8-7732-DAD3-22E87943336A}"/>
              </a:ext>
            </a:extLst>
          </p:cNvPr>
          <p:cNvSpPr/>
          <p:nvPr/>
        </p:nvSpPr>
        <p:spPr>
          <a:xfrm>
            <a:off x="768339" y="3986720"/>
            <a:ext cx="1251334" cy="418660"/>
          </a:xfrm>
          <a:prstGeom prst="wedgeRoundRectCallout">
            <a:avLst>
              <a:gd name="adj1" fmla="val 97647"/>
              <a:gd name="adj2" fmla="val -2878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AU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Performs system admin activities</a:t>
            </a:r>
          </a:p>
          <a:p>
            <a:pPr algn="ctr"/>
            <a:endParaRPr lang="en-AU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A675F26E-9C81-EF07-FF00-D7366DD9E1DA}"/>
              </a:ext>
            </a:extLst>
          </p:cNvPr>
          <p:cNvSpPr/>
          <p:nvPr/>
        </p:nvSpPr>
        <p:spPr>
          <a:xfrm>
            <a:off x="4025444" y="5034717"/>
            <a:ext cx="1376308" cy="553576"/>
          </a:xfrm>
          <a:prstGeom prst="wedgeRoundRectCallout">
            <a:avLst>
              <a:gd name="adj1" fmla="val 133615"/>
              <a:gd name="adj2" fmla="val -110188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sz="900" dirty="0"/>
              <a:t>Assign external inspectors to plant items</a:t>
            </a:r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398F21CA-AE61-F280-F83D-2DC2D58AD5B5}"/>
              </a:ext>
            </a:extLst>
          </p:cNvPr>
          <p:cNvSpPr/>
          <p:nvPr/>
        </p:nvSpPr>
        <p:spPr>
          <a:xfrm>
            <a:off x="8933910" y="3513250"/>
            <a:ext cx="1376308" cy="553576"/>
          </a:xfrm>
          <a:prstGeom prst="wedgeRoundRectCallout">
            <a:avLst>
              <a:gd name="adj1" fmla="val -137748"/>
              <a:gd name="adj2" fmla="val 123638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sz="900" dirty="0"/>
              <a:t>Sends the inspection back for rework</a:t>
            </a:r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DAB4D9A1-9DB1-542F-50E1-B3CCB387A7BE}"/>
              </a:ext>
            </a:extLst>
          </p:cNvPr>
          <p:cNvSpPr/>
          <p:nvPr/>
        </p:nvSpPr>
        <p:spPr>
          <a:xfrm>
            <a:off x="8993463" y="5441270"/>
            <a:ext cx="1282534" cy="592203"/>
          </a:xfrm>
          <a:prstGeom prst="wedgeRoundRectCallout">
            <a:avLst>
              <a:gd name="adj1" fmla="val -197041"/>
              <a:gd name="adj2" fmla="val -128002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sz="900" dirty="0"/>
              <a:t>Submits the inspection for review</a:t>
            </a:r>
          </a:p>
        </p:txBody>
      </p:sp>
      <p:sp>
        <p:nvSpPr>
          <p:cNvPr id="35" name="Speech Bubble: Rectangle with Corners Rounded 34">
            <a:extLst>
              <a:ext uri="{FF2B5EF4-FFF2-40B4-BE49-F238E27FC236}">
                <a16:creationId xmlns:a16="http://schemas.microsoft.com/office/drawing/2014/main" id="{8FFFF47D-694D-ADA0-3F82-48DB955F1AE3}"/>
              </a:ext>
            </a:extLst>
          </p:cNvPr>
          <p:cNvSpPr/>
          <p:nvPr/>
        </p:nvSpPr>
        <p:spPr>
          <a:xfrm>
            <a:off x="8946575" y="2822502"/>
            <a:ext cx="1460625" cy="451698"/>
          </a:xfrm>
          <a:prstGeom prst="wedgeRoundRectCallout">
            <a:avLst>
              <a:gd name="adj1" fmla="val -103234"/>
              <a:gd name="adj2" fmla="val -1359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sz="900" dirty="0"/>
              <a:t>Submits the inspection – Sends to objective system</a:t>
            </a:r>
          </a:p>
        </p:txBody>
      </p: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57EE6204-B142-8681-4D14-63D6FBCB5B85}"/>
              </a:ext>
            </a:extLst>
          </p:cNvPr>
          <p:cNvSpPr/>
          <p:nvPr/>
        </p:nvSpPr>
        <p:spPr>
          <a:xfrm>
            <a:off x="2804665" y="2762939"/>
            <a:ext cx="1908933" cy="451698"/>
          </a:xfrm>
          <a:prstGeom prst="wedgeRoundRectCallout">
            <a:avLst>
              <a:gd name="adj1" fmla="val 120915"/>
              <a:gd name="adj2" fmla="val -86166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sz="900" dirty="0"/>
              <a:t>Submits the inspection-</a:t>
            </a:r>
          </a:p>
          <a:p>
            <a:r>
              <a:rPr lang="en-AU" sz="900" dirty="0"/>
              <a:t>Creates pdf and send it to the plant contractor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822786C-EB7F-77FE-A8EF-0C54ECDE1D2D}"/>
              </a:ext>
            </a:extLst>
          </p:cNvPr>
          <p:cNvCxnSpPr>
            <a:cxnSpLocks/>
            <a:endCxn id="17" idx="3"/>
          </p:cNvCxnSpPr>
          <p:nvPr/>
        </p:nvCxnSpPr>
        <p:spPr>
          <a:xfrm rot="10800000" flipV="1">
            <a:off x="5482906" y="1417378"/>
            <a:ext cx="562094" cy="3139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EBFF4D-DF9E-E02B-8E6E-6938ACD78491}"/>
              </a:ext>
            </a:extLst>
          </p:cNvPr>
          <p:cNvGrpSpPr/>
          <p:nvPr/>
        </p:nvGrpSpPr>
        <p:grpSpPr>
          <a:xfrm>
            <a:off x="6062817" y="1040175"/>
            <a:ext cx="1003931" cy="691191"/>
            <a:chOff x="5899741" y="201431"/>
            <a:chExt cx="914400" cy="1063760"/>
          </a:xfrm>
        </p:grpSpPr>
        <p:pic>
          <p:nvPicPr>
            <p:cNvPr id="39" name="Graphic 38" descr="Server with solid fill">
              <a:extLst>
                <a:ext uri="{FF2B5EF4-FFF2-40B4-BE49-F238E27FC236}">
                  <a16:creationId xmlns:a16="http://schemas.microsoft.com/office/drawing/2014/main" id="{55661722-1CEC-BDE7-BCB8-06093E95A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99741" y="201431"/>
              <a:ext cx="914400" cy="9144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D0AEAE-E0DE-E04B-EE96-9AE40998ECD1}"/>
                </a:ext>
              </a:extLst>
            </p:cNvPr>
            <p:cNvSpPr txBox="1"/>
            <p:nvPr/>
          </p:nvSpPr>
          <p:spPr>
            <a:xfrm>
              <a:off x="5966585" y="1034359"/>
              <a:ext cx="75212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900" b="1" dirty="0"/>
                <a:t>CHP System</a:t>
              </a: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EB0962D-B510-9575-FF2E-79244892E080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906153" y="2453131"/>
            <a:ext cx="97826" cy="1278269"/>
          </a:xfrm>
          <a:prstGeom prst="line">
            <a:avLst/>
          </a:prstGeom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F6DE30B3-C859-F2B5-E527-980F86CAC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307975"/>
            <a:ext cx="4198619" cy="553998"/>
          </a:xfrm>
        </p:spPr>
        <p:txBody>
          <a:bodyPr>
            <a:noAutofit/>
          </a:bodyPr>
          <a:lstStyle/>
          <a:p>
            <a:pPr>
              <a:defRPr>
                <a:solidFill>
                  <a:srgbClr val="002664"/>
                </a:solidFill>
              </a:defRPr>
            </a:pPr>
            <a:r>
              <a:rPr lang="en-AU" sz="2400" b="1" kern="0" dirty="0">
                <a:latin typeface="Arial"/>
                <a:cs typeface="Arial"/>
              </a:rPr>
              <a:t>EIL System Flow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AD58487-0D09-D05B-EDAD-015CB9BD9981}"/>
              </a:ext>
            </a:extLst>
          </p:cNvPr>
          <p:cNvCxnSpPr>
            <a:cxnSpLocks/>
            <a:stCxn id="23" idx="3"/>
            <a:endCxn id="29" idx="1"/>
          </p:cNvCxnSpPr>
          <p:nvPr/>
        </p:nvCxnSpPr>
        <p:spPr>
          <a:xfrm>
            <a:off x="4025444" y="3737338"/>
            <a:ext cx="2337458" cy="20000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9149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theme/theme1.xml><?xml version="1.0" encoding="utf-8"?>
<a:theme xmlns:a="http://schemas.openxmlformats.org/drawingml/2006/main" name="Internal - Red">
  <a:themeElements>
    <a:clrScheme name="INT 02">
      <a:dk1>
        <a:sysClr val="windowText" lastClr="000000"/>
      </a:dk1>
      <a:lt1>
        <a:sysClr val="window" lastClr="FFFFFF"/>
      </a:lt1>
      <a:dk2>
        <a:srgbClr val="22272B"/>
      </a:dk2>
      <a:lt2>
        <a:srgbClr val="EBEBEB"/>
      </a:lt2>
      <a:accent1>
        <a:srgbClr val="146CFD"/>
      </a:accent1>
      <a:accent2>
        <a:srgbClr val="D7153A"/>
      </a:accent2>
      <a:accent3>
        <a:srgbClr val="F4B5E6"/>
      </a:accent3>
      <a:accent4>
        <a:srgbClr val="FDEDDF"/>
      </a:accent4>
      <a:accent5>
        <a:srgbClr val="65004D"/>
      </a:accent5>
      <a:accent6>
        <a:srgbClr val="941B00"/>
      </a:accent6>
      <a:hlink>
        <a:srgbClr val="146CFD"/>
      </a:hlink>
      <a:folHlink>
        <a:srgbClr val="146CFD"/>
      </a:folHlink>
    </a:clrScheme>
    <a:fontScheme name="Public Sans NSW">
      <a:majorFont>
        <a:latin typeface="Public Sans (NSW)"/>
        <a:ea typeface=""/>
        <a:cs typeface=""/>
      </a:majorFont>
      <a:minorFont>
        <a:latin typeface="Public Sans (NSW)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 eaLnBrk="0" latinLnBrk="0">
          <a:spcAft>
            <a:spcPts val="1600"/>
          </a:spcAft>
          <a:defRPr sz="2000" dirty="0" smtClean="0"/>
        </a:defPPr>
      </a:lstStyle>
    </a:txDef>
  </a:objectDefaults>
  <a:extraClrSchemeLst/>
  <a:custClrLst>
    <a:custClr name="Grey 03">
      <a:srgbClr val="CDD3D6"/>
    </a:custClr>
    <a:custClr name="Green 03">
      <a:srgbClr val="A8EDB3"/>
    </a:custClr>
    <a:custClr name="Teal 03">
      <a:srgbClr val="8CDBE5"/>
    </a:custClr>
    <a:custClr name="Blue 03">
      <a:srgbClr val="8CE0FF"/>
    </a:custClr>
    <a:custClr name="Purple 03">
      <a:srgbClr val="CEBFFF"/>
    </a:custClr>
    <a:custClr name="Fuschia 03">
      <a:srgbClr val="F4B5E6"/>
    </a:custClr>
    <a:custClr name="Red 03">
      <a:srgbClr val="FFB8C1"/>
    </a:custClr>
    <a:custClr name="Orange 03">
      <a:srgbClr val="FFCE99"/>
    </a:custClr>
    <a:custClr name="Yellow 03">
      <a:srgbClr val="FDE79A"/>
    </a:custClr>
    <a:custClr name="Brown 03">
      <a:srgbClr val="E8D0B5"/>
    </a:custClr>
    <a:custClr name="Grey 04">
      <a:srgbClr val="EBEBEB"/>
    </a:custClr>
    <a:custClr name="Green 04">
      <a:srgbClr val="DBFADF"/>
    </a:custClr>
    <a:custClr name="Teal 04">
      <a:srgbClr val="D1EEEA"/>
    </a:custClr>
    <a:custClr name="Blue 04">
      <a:srgbClr val="CBEDFD"/>
    </a:custClr>
    <a:custClr name="Purple 04">
      <a:srgbClr val="E6E1FD"/>
    </a:custClr>
    <a:custClr name="Fuschia 04">
      <a:srgbClr val="FDDEF2"/>
    </a:custClr>
    <a:custClr name="Red 04">
      <a:srgbClr val="FFE6EA"/>
    </a:custClr>
    <a:custClr name="Orange 04">
      <a:srgbClr val="FDEDDF"/>
    </a:custClr>
    <a:custClr name="Yellow 04">
      <a:srgbClr val="FFF4CF"/>
    </a:custClr>
    <a:custClr name="Brown 04">
      <a:srgbClr val="EDE3D7"/>
    </a:custClr>
  </a:custClrLst>
  <a:extLst>
    <a:ext uri="{05A4C25C-085E-4340-85A3-A5531E510DB2}">
      <thm15:themeFamily xmlns:thm15="http://schemas.microsoft.com/office/thememl/2012/main" name="PowerPoint-TEMPLATE-Colour-Set-2" id="{24483E47-7BBF-4ED1-A6C5-19D396DFF8E0}" vid="{2B6EE0A3-54E3-49A6-9CF8-4D1EF5469D0E}"/>
    </a:ext>
  </a:extLst>
</a:theme>
</file>

<file path=ppt/theme/theme2.xml><?xml version="1.0" encoding="utf-8"?>
<a:theme xmlns:a="http://schemas.openxmlformats.org/drawingml/2006/main" name="1_Internal - Green">
  <a:themeElements>
    <a:clrScheme name="TRNSW INT 4">
      <a:dk1>
        <a:sysClr val="windowText" lastClr="000000"/>
      </a:dk1>
      <a:lt1>
        <a:sysClr val="window" lastClr="FFFFFF"/>
      </a:lt1>
      <a:dk2>
        <a:srgbClr val="22272B"/>
      </a:dk2>
      <a:lt2>
        <a:srgbClr val="EBEBEB"/>
      </a:lt2>
      <a:accent1>
        <a:srgbClr val="146CFD"/>
      </a:accent1>
      <a:accent2>
        <a:srgbClr val="00AA45"/>
      </a:accent2>
      <a:accent3>
        <a:srgbClr val="FFF4CF"/>
      </a:accent3>
      <a:accent4>
        <a:srgbClr val="FDDEF2"/>
      </a:accent4>
      <a:accent5>
        <a:srgbClr val="694800"/>
      </a:accent5>
      <a:accent6>
        <a:srgbClr val="65004D"/>
      </a:accent6>
      <a:hlink>
        <a:srgbClr val="146CFD"/>
      </a:hlink>
      <a:folHlink>
        <a:srgbClr val="146CFD"/>
      </a:folHlink>
    </a:clrScheme>
    <a:fontScheme name="Custom 1">
      <a:majorFont>
        <a:latin typeface="Public Sans"/>
        <a:ea typeface="맑은 고딕"/>
        <a:cs typeface=""/>
      </a:majorFont>
      <a:minorFont>
        <a:latin typeface="Public San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custClrLst>
    <a:custClr name="Grey 03">
      <a:srgbClr val="CDD3D6"/>
    </a:custClr>
    <a:custClr name="Green 03">
      <a:srgbClr val="A8EDB3"/>
    </a:custClr>
    <a:custClr name="Teal 03">
      <a:srgbClr val="8CDBE5"/>
    </a:custClr>
    <a:custClr name="Blue 03">
      <a:srgbClr val="8CE0FF"/>
    </a:custClr>
    <a:custClr name="Purple 03">
      <a:srgbClr val="CEBFFF"/>
    </a:custClr>
    <a:custClr name="Fuschia 03">
      <a:srgbClr val="F4B5E6"/>
    </a:custClr>
    <a:custClr name="Red 03">
      <a:srgbClr val="FFB8C1"/>
    </a:custClr>
    <a:custClr name="Orange 03">
      <a:srgbClr val="FFCE99"/>
    </a:custClr>
    <a:custClr name="Yellow 03">
      <a:srgbClr val="FDE79A"/>
    </a:custClr>
    <a:custClr name="Brown 03">
      <a:srgbClr val="E8D0B5"/>
    </a:custClr>
    <a:custClr name="Grey 04">
      <a:srgbClr val="EBEBEB"/>
    </a:custClr>
    <a:custClr name="Green 04">
      <a:srgbClr val="DBFADF"/>
    </a:custClr>
    <a:custClr name="Teal 04">
      <a:srgbClr val="D1EEEA"/>
    </a:custClr>
    <a:custClr name="Blue 04">
      <a:srgbClr val="CBEDFD"/>
    </a:custClr>
    <a:custClr name="Purple 04">
      <a:srgbClr val="E6E1FD"/>
    </a:custClr>
    <a:custClr name="Fuschia 04">
      <a:srgbClr val="FDDEF2"/>
    </a:custClr>
    <a:custClr name="Red 04">
      <a:srgbClr val="FFE6EA"/>
    </a:custClr>
    <a:custClr name="Orange 04">
      <a:srgbClr val="FDEDDF"/>
    </a:custClr>
    <a:custClr name="Yellow 04">
      <a:srgbClr val="FFF4CF"/>
    </a:custClr>
    <a:custClr name="Brown 04">
      <a:srgbClr val="EDE3D7"/>
    </a:custClr>
  </a:custClrLst>
  <a:extLst>
    <a:ext uri="{05A4C25C-085E-4340-85A3-A5531E510DB2}">
      <thm15:themeFamily xmlns:thm15="http://schemas.microsoft.com/office/thememl/2012/main" name="PO Recert program template" id="{9E6DD50C-31D3-488B-8B51-C3569772CEB9}" vid="{71F01740-77DD-43A2-9B34-2ACBB20829AA}"/>
    </a:ext>
  </a:extLst>
</a:theme>
</file>

<file path=ppt/theme/theme3.xml><?xml version="1.0" encoding="utf-8"?>
<a:theme xmlns:a="http://schemas.openxmlformats.org/drawingml/2006/main" name="Internal - Green">
  <a:themeElements>
    <a:clrScheme name="TRNSW INT 4">
      <a:dk1>
        <a:sysClr val="windowText" lastClr="000000"/>
      </a:dk1>
      <a:lt1>
        <a:sysClr val="window" lastClr="FFFFFF"/>
      </a:lt1>
      <a:dk2>
        <a:srgbClr val="22272B"/>
      </a:dk2>
      <a:lt2>
        <a:srgbClr val="EBEBEB"/>
      </a:lt2>
      <a:accent1>
        <a:srgbClr val="146CFD"/>
      </a:accent1>
      <a:accent2>
        <a:srgbClr val="00AA45"/>
      </a:accent2>
      <a:accent3>
        <a:srgbClr val="FFF4CF"/>
      </a:accent3>
      <a:accent4>
        <a:srgbClr val="FDDEF2"/>
      </a:accent4>
      <a:accent5>
        <a:srgbClr val="694800"/>
      </a:accent5>
      <a:accent6>
        <a:srgbClr val="65004D"/>
      </a:accent6>
      <a:hlink>
        <a:srgbClr val="146CFD"/>
      </a:hlink>
      <a:folHlink>
        <a:srgbClr val="146CFD"/>
      </a:folHlink>
    </a:clrScheme>
    <a:fontScheme name="Custom 4">
      <a:majorFont>
        <a:latin typeface="Public Sans"/>
        <a:ea typeface="맑은 고딕"/>
        <a:cs typeface=""/>
      </a:majorFont>
      <a:minorFont>
        <a:latin typeface="Public San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custClrLst>
    <a:custClr name="Grey 03">
      <a:srgbClr val="CDD3D6"/>
    </a:custClr>
    <a:custClr name="Green 03">
      <a:srgbClr val="A8EDB3"/>
    </a:custClr>
    <a:custClr name="Teal 03">
      <a:srgbClr val="8CDBE5"/>
    </a:custClr>
    <a:custClr name="Blue 03">
      <a:srgbClr val="8CE0FF"/>
    </a:custClr>
    <a:custClr name="Purple 03">
      <a:srgbClr val="CEBFFF"/>
    </a:custClr>
    <a:custClr name="Fuschia 03">
      <a:srgbClr val="F4B5E6"/>
    </a:custClr>
    <a:custClr name="Red 03">
      <a:srgbClr val="FFB8C1"/>
    </a:custClr>
    <a:custClr name="Orange 03">
      <a:srgbClr val="FFCE99"/>
    </a:custClr>
    <a:custClr name="Yellow 03">
      <a:srgbClr val="FDE79A"/>
    </a:custClr>
    <a:custClr name="Brown 03">
      <a:srgbClr val="E8D0B5"/>
    </a:custClr>
    <a:custClr name="Grey 04">
      <a:srgbClr val="EBEBEB"/>
    </a:custClr>
    <a:custClr name="Green 04">
      <a:srgbClr val="DBFADF"/>
    </a:custClr>
    <a:custClr name="Teal 04">
      <a:srgbClr val="D1EEEA"/>
    </a:custClr>
    <a:custClr name="Blue 04">
      <a:srgbClr val="CBEDFD"/>
    </a:custClr>
    <a:custClr name="Purple 04">
      <a:srgbClr val="E6E1FD"/>
    </a:custClr>
    <a:custClr name="Fuschia 04">
      <a:srgbClr val="FDDEF2"/>
    </a:custClr>
    <a:custClr name="Red 04">
      <a:srgbClr val="FFE6EA"/>
    </a:custClr>
    <a:custClr name="Orange 04">
      <a:srgbClr val="FDEDDF"/>
    </a:custClr>
    <a:custClr name="Yellow 04">
      <a:srgbClr val="FFF4CF"/>
    </a:custClr>
    <a:custClr name="Brown 04">
      <a:srgbClr val="EDE3D7"/>
    </a:custClr>
  </a:custClrLst>
  <a:extLst>
    <a:ext uri="{05A4C25C-085E-4340-85A3-A5531E510DB2}">
      <thm15:themeFamily xmlns:thm15="http://schemas.microsoft.com/office/thememl/2012/main" name="PO Recert program template" id="{9E6DD50C-31D3-488B-8B51-C3569772CEB9}" vid="{71F01740-77DD-43A2-9B34-2ACBB20829AA}"/>
    </a:ext>
  </a:extLst>
</a:theme>
</file>

<file path=ppt/theme/theme4.xml><?xml version="1.0" encoding="utf-8"?>
<a:theme xmlns:a="http://schemas.openxmlformats.org/drawingml/2006/main" name="2_Internal - Green">
  <a:themeElements>
    <a:clrScheme name="TRNSW INT 4">
      <a:dk1>
        <a:sysClr val="windowText" lastClr="000000"/>
      </a:dk1>
      <a:lt1>
        <a:sysClr val="window" lastClr="FFFFFF"/>
      </a:lt1>
      <a:dk2>
        <a:srgbClr val="22272B"/>
      </a:dk2>
      <a:lt2>
        <a:srgbClr val="EBEBEB"/>
      </a:lt2>
      <a:accent1>
        <a:srgbClr val="146CFD"/>
      </a:accent1>
      <a:accent2>
        <a:srgbClr val="00AA45"/>
      </a:accent2>
      <a:accent3>
        <a:srgbClr val="FFF4CF"/>
      </a:accent3>
      <a:accent4>
        <a:srgbClr val="FDDEF2"/>
      </a:accent4>
      <a:accent5>
        <a:srgbClr val="694800"/>
      </a:accent5>
      <a:accent6>
        <a:srgbClr val="65004D"/>
      </a:accent6>
      <a:hlink>
        <a:srgbClr val="146CFD"/>
      </a:hlink>
      <a:folHlink>
        <a:srgbClr val="146CFD"/>
      </a:folHlink>
    </a:clrScheme>
    <a:fontScheme name="Custom 4">
      <a:majorFont>
        <a:latin typeface="Public Sans"/>
        <a:ea typeface="맑은 고딕"/>
        <a:cs typeface=""/>
      </a:majorFont>
      <a:minorFont>
        <a:latin typeface="Public San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custClrLst>
    <a:custClr name="Grey 03">
      <a:srgbClr val="CDD3D6"/>
    </a:custClr>
    <a:custClr name="Green 03">
      <a:srgbClr val="A8EDB3"/>
    </a:custClr>
    <a:custClr name="Teal 03">
      <a:srgbClr val="8CDBE5"/>
    </a:custClr>
    <a:custClr name="Blue 03">
      <a:srgbClr val="8CE0FF"/>
    </a:custClr>
    <a:custClr name="Purple 03">
      <a:srgbClr val="CEBFFF"/>
    </a:custClr>
    <a:custClr name="Fuschia 03">
      <a:srgbClr val="F4B5E6"/>
    </a:custClr>
    <a:custClr name="Red 03">
      <a:srgbClr val="FFB8C1"/>
    </a:custClr>
    <a:custClr name="Orange 03">
      <a:srgbClr val="FFCE99"/>
    </a:custClr>
    <a:custClr name="Yellow 03">
      <a:srgbClr val="FDE79A"/>
    </a:custClr>
    <a:custClr name="Brown 03">
      <a:srgbClr val="E8D0B5"/>
    </a:custClr>
    <a:custClr name="Grey 04">
      <a:srgbClr val="EBEBEB"/>
    </a:custClr>
    <a:custClr name="Green 04">
      <a:srgbClr val="DBFADF"/>
    </a:custClr>
    <a:custClr name="Teal 04">
      <a:srgbClr val="D1EEEA"/>
    </a:custClr>
    <a:custClr name="Blue 04">
      <a:srgbClr val="CBEDFD"/>
    </a:custClr>
    <a:custClr name="Purple 04">
      <a:srgbClr val="E6E1FD"/>
    </a:custClr>
    <a:custClr name="Fuschia 04">
      <a:srgbClr val="FDDEF2"/>
    </a:custClr>
    <a:custClr name="Red 04">
      <a:srgbClr val="FFE6EA"/>
    </a:custClr>
    <a:custClr name="Orange 04">
      <a:srgbClr val="FDEDDF"/>
    </a:custClr>
    <a:custClr name="Yellow 04">
      <a:srgbClr val="FFF4CF"/>
    </a:custClr>
    <a:custClr name="Brown 04">
      <a:srgbClr val="EDE3D7"/>
    </a:custClr>
  </a:custClrLst>
  <a:extLst>
    <a:ext uri="{05A4C25C-085E-4340-85A3-A5531E510DB2}">
      <thm15:themeFamily xmlns:thm15="http://schemas.microsoft.com/office/thememl/2012/main" name="PO Recert program template" id="{9E6DD50C-31D3-488B-8B51-C3569772CEB9}" vid="{71F01740-77DD-43A2-9B34-2ACBB20829AA}"/>
    </a:ext>
  </a:extLst>
</a:theme>
</file>

<file path=ppt/theme/theme5.xml><?xml version="1.0" encoding="utf-8"?>
<a:theme xmlns:a="http://schemas.openxmlformats.org/drawingml/2006/main" name="Internal - Orange">
  <a:themeElements>
    <a:clrScheme name="TRNSW INT 1">
      <a:dk1>
        <a:sysClr val="windowText" lastClr="000000"/>
      </a:dk1>
      <a:lt1>
        <a:sysClr val="window" lastClr="FFFFFF"/>
      </a:lt1>
      <a:dk2>
        <a:srgbClr val="22272B"/>
      </a:dk2>
      <a:lt2>
        <a:srgbClr val="EBEBEB"/>
      </a:lt2>
      <a:accent1>
        <a:srgbClr val="146CFD"/>
      </a:accent1>
      <a:accent2>
        <a:srgbClr val="F3631B"/>
      </a:accent2>
      <a:accent3>
        <a:srgbClr val="A8EDB3"/>
      </a:accent3>
      <a:accent4>
        <a:srgbClr val="FFF4CF"/>
      </a:accent4>
      <a:accent5>
        <a:srgbClr val="004000"/>
      </a:accent5>
      <a:accent6>
        <a:srgbClr val="694800"/>
      </a:accent6>
      <a:hlink>
        <a:srgbClr val="146CFD"/>
      </a:hlink>
      <a:folHlink>
        <a:srgbClr val="146CFD"/>
      </a:folHlink>
    </a:clrScheme>
    <a:fontScheme name="Public Sans NSW">
      <a:majorFont>
        <a:latin typeface="Public Sans (NSW)"/>
        <a:ea typeface=""/>
        <a:cs typeface=""/>
      </a:majorFont>
      <a:minorFont>
        <a:latin typeface="Public Sans (NSW)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 eaLnBrk="0" latinLnBrk="0">
          <a:spcAft>
            <a:spcPts val="1600"/>
          </a:spcAft>
          <a:defRPr sz="2000" dirty="0" err="1" smtClean="0"/>
        </a:defPPr>
      </a:lstStyle>
    </a:txDef>
  </a:objectDefaults>
  <a:extraClrSchemeLst/>
  <a:custClrLst>
    <a:custClr name="Grey 03">
      <a:srgbClr val="CDD3D6"/>
    </a:custClr>
    <a:custClr name="Green 03">
      <a:srgbClr val="A8EDB3"/>
    </a:custClr>
    <a:custClr name="Teal 03">
      <a:srgbClr val="8CDBE5"/>
    </a:custClr>
    <a:custClr name="Blue 03">
      <a:srgbClr val="8CE0FF"/>
    </a:custClr>
    <a:custClr name="Purple 03">
      <a:srgbClr val="CEBFFF"/>
    </a:custClr>
    <a:custClr name="Fuschia 03">
      <a:srgbClr val="F4B5E6"/>
    </a:custClr>
    <a:custClr name="Red 03">
      <a:srgbClr val="FFB8C1"/>
    </a:custClr>
    <a:custClr name="Orange 03">
      <a:srgbClr val="FFCE99"/>
    </a:custClr>
    <a:custClr name="Yellow 03">
      <a:srgbClr val="FDE79A"/>
    </a:custClr>
    <a:custClr name="Brown 03">
      <a:srgbClr val="E8D0B5"/>
    </a:custClr>
    <a:custClr name="Grey 04">
      <a:srgbClr val="EBEBEB"/>
    </a:custClr>
    <a:custClr name="Green 04">
      <a:srgbClr val="DBFADF"/>
    </a:custClr>
    <a:custClr name="Teal 04">
      <a:srgbClr val="D1EEEA"/>
    </a:custClr>
    <a:custClr name="Blue 04">
      <a:srgbClr val="CBEDFD"/>
    </a:custClr>
    <a:custClr name="Purple 04">
      <a:srgbClr val="E6E1FD"/>
    </a:custClr>
    <a:custClr name="Fuschia 04">
      <a:srgbClr val="FDDEF2"/>
    </a:custClr>
    <a:custClr name="Red 04">
      <a:srgbClr val="FFE6EA"/>
    </a:custClr>
    <a:custClr name="Orange 04">
      <a:srgbClr val="FDEDDF"/>
    </a:custClr>
    <a:custClr name="Yellow 04">
      <a:srgbClr val="FFF4CF"/>
    </a:custClr>
    <a:custClr name="Brown 04">
      <a:srgbClr val="EDE3D7"/>
    </a:custClr>
  </a:custClrLst>
  <a:extLst>
    <a:ext uri="{05A4C25C-085E-4340-85A3-A5531E510DB2}">
      <thm15:themeFamily xmlns:thm15="http://schemas.microsoft.com/office/thememl/2012/main" name="B273-INT-TEMPLATE-PowerPoint-Colour-Set-1" id="{DA3F1759-431C-4741-B120-67E366288897}" vid="{76DACDA3-9A2C-42AB-ABD1-74D80E5245A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578B0C0B9C914FB77737E2731B3415" ma:contentTypeVersion="6" ma:contentTypeDescription="Create a new document." ma:contentTypeScope="" ma:versionID="ce786d117780e156c692c6cba67411b9">
  <xsd:schema xmlns:xsd="http://www.w3.org/2001/XMLSchema" xmlns:xs="http://www.w3.org/2001/XMLSchema" xmlns:p="http://schemas.microsoft.com/office/2006/metadata/properties" xmlns:ns2="b501787a-d375-4eb9-b3aa-6f1b20b689c5" xmlns:ns3="34ebb129-8176-411b-a8a7-36f391095568" targetNamespace="http://schemas.microsoft.com/office/2006/metadata/properties" ma:root="true" ma:fieldsID="da26eff773241db4a34c051458bf30e8" ns2:_="" ns3:_="">
    <xsd:import namespace="b501787a-d375-4eb9-b3aa-6f1b20b689c5"/>
    <xsd:import namespace="34ebb129-8176-411b-a8a7-36f3910955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01787a-d375-4eb9-b3aa-6f1b20b689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ebb129-8176-411b-a8a7-36f39109556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4ebb129-8176-411b-a8a7-36f391095568">
      <UserInfo>
        <DisplayName>Nima Mir Sotoudeh</DisplayName>
        <AccountId>15</AccountId>
        <AccountType/>
      </UserInfo>
      <UserInfo>
        <DisplayName>Emma Shearer</DisplayName>
        <AccountId>42</AccountId>
        <AccountType/>
      </UserInfo>
      <UserInfo>
        <DisplayName>Mary Drewett</DisplayName>
        <AccountId>43</AccountId>
        <AccountType/>
      </UserInfo>
      <UserInfo>
        <DisplayName>Peter King</DisplayName>
        <AccountId>33</AccountId>
        <AccountType/>
      </UserInfo>
      <UserInfo>
        <DisplayName>Peter Gebhardt</DisplayName>
        <AccountId>17</AccountId>
        <AccountType/>
      </UserInfo>
      <UserInfo>
        <DisplayName>Shelly Bhatia</DisplayName>
        <AccountId>44</AccountId>
        <AccountType/>
      </UserInfo>
      <UserInfo>
        <DisplayName>Sam Chung</DisplayName>
        <AccountId>21</AccountId>
        <AccountType/>
      </UserInfo>
      <UserInfo>
        <DisplayName>Ruben Alexander</DisplayName>
        <AccountId>45</AccountId>
        <AccountType/>
      </UserInfo>
      <UserInfo>
        <DisplayName>Chris Huang</DisplayName>
        <AccountId>46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530A3352-E6A3-4D1B-9A3E-B9CA48C88F40}">
  <ds:schemaRefs>
    <ds:schemaRef ds:uri="34ebb129-8176-411b-a8a7-36f391095568"/>
    <ds:schemaRef ds:uri="b501787a-d375-4eb9-b3aa-6f1b20b689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EFD238-67DE-4507-8357-14FF1BFE76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7884D4-C4AD-4A57-A745-D115227736FE}">
  <ds:schemaRefs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www.w3.org/XML/1998/namespace"/>
    <ds:schemaRef ds:uri="b501787a-d375-4eb9-b3aa-6f1b20b689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4ebb129-8176-411b-a8a7-36f39109556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PCG 20220915</Template>
  <TotalTime>12644</TotalTime>
  <Words>202</Words>
  <Application>Microsoft Office PowerPoint</Application>
  <PresentationFormat>Widescreen</PresentationFormat>
  <Paragraphs>69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33" baseType="lpstr">
      <vt:lpstr>맑은 고딕</vt:lpstr>
      <vt:lpstr>Arial</vt:lpstr>
      <vt:lpstr>Arial Black</vt:lpstr>
      <vt:lpstr>Calibri</vt:lpstr>
      <vt:lpstr>Public Sans</vt:lpstr>
      <vt:lpstr>Public Sans (NSW)</vt:lpstr>
      <vt:lpstr>Public Sans (NSW) Light</vt:lpstr>
      <vt:lpstr>Public Sans (NSW) Medium</vt:lpstr>
      <vt:lpstr>Public Sans (NSW) SemiBold</vt:lpstr>
      <vt:lpstr>Public Sans Light</vt:lpstr>
      <vt:lpstr>Public Sans Medium</vt:lpstr>
      <vt:lpstr>Public Sans SemiBold</vt:lpstr>
      <vt:lpstr>Wingdings</vt:lpstr>
      <vt:lpstr>Internal - Red</vt:lpstr>
      <vt:lpstr>1_Internal - Green</vt:lpstr>
      <vt:lpstr>Internal - Green</vt:lpstr>
      <vt:lpstr>2_Internal - Green</vt:lpstr>
      <vt:lpstr>Internal - Orange</vt:lpstr>
      <vt:lpstr>Electronic  Inspection Lodgement (EIL) Showcase   </vt:lpstr>
      <vt:lpstr>Agenda</vt:lpstr>
      <vt:lpstr>Project overview</vt:lpstr>
      <vt:lpstr>Business Problem Definition</vt:lpstr>
      <vt:lpstr>Technical Solution Summary</vt:lpstr>
      <vt:lpstr>Technical Solution Design</vt:lpstr>
      <vt:lpstr>Technology Stack</vt:lpstr>
      <vt:lpstr>Business Outcomes</vt:lpstr>
      <vt:lpstr>EIL System Flow</vt:lpstr>
      <vt:lpstr>Key Solution Features</vt:lpstr>
      <vt:lpstr>Major Wins</vt:lpstr>
      <vt:lpstr>Interactive showcase </vt:lpstr>
      <vt:lpstr>EIL UI &amp; Layout</vt:lpstr>
      <vt:lpstr>Q &amp; A</vt:lpstr>
      <vt:lpstr>Thank You </vt:lpstr>
    </vt:vector>
  </TitlesOfParts>
  <Company>Transport for NSW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Inspection Lodgement Project  eTIL</dc:title>
  <dc:creator>Enerca Cheung</dc:creator>
  <cp:lastModifiedBy>Manokaran Chidambaram</cp:lastModifiedBy>
  <cp:revision>175</cp:revision>
  <dcterms:created xsi:type="dcterms:W3CDTF">2022-09-09T03:06:45Z</dcterms:created>
  <dcterms:modified xsi:type="dcterms:W3CDTF">2023-10-03T23:22:27Z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0x010100A7578B0C0B9C914FB77737E2731B3415</vt:lpwstr>
  </property>
  <property fmtid="{D5CDD505-2E9C-101B-9397-08002B2CF9AE}" pid="3" name="MSIP_Label_83709595-deb9-4ceb-bf06-8305974a2062_Enabled">
    <vt:lpwstr>true</vt:lpwstr>
  </property>
  <property fmtid="{D5CDD505-2E9C-101B-9397-08002B2CF9AE}" pid="4" name="MSIP_Label_83709595-deb9-4ceb-bf06-8305974a2062_SetDate">
    <vt:lpwstr>2022-04-05T01:30:05Z</vt:lpwstr>
  </property>
  <property fmtid="{D5CDD505-2E9C-101B-9397-08002B2CF9AE}" pid="5" name="MSIP_Label_83709595-deb9-4ceb-bf06-8305974a2062_Method">
    <vt:lpwstr>Standard</vt:lpwstr>
  </property>
  <property fmtid="{D5CDD505-2E9C-101B-9397-08002B2CF9AE}" pid="6" name="MSIP_Label_83709595-deb9-4ceb-bf06-8305974a2062_Name">
    <vt:lpwstr>Official</vt:lpwstr>
  </property>
  <property fmtid="{D5CDD505-2E9C-101B-9397-08002B2CF9AE}" pid="7" name="MSIP_Label_83709595-deb9-4ceb-bf06-8305974a2062_SiteId">
    <vt:lpwstr>cb356782-ad9a-47fb-878b-7ebceb85b86c</vt:lpwstr>
  </property>
  <property fmtid="{D5CDD505-2E9C-101B-9397-08002B2CF9AE}" pid="8" name="MSIP_Label_83709595-deb9-4ceb-bf06-8305974a2062_ActionId">
    <vt:lpwstr>52efab75-83ad-43ee-9fb9-38f397695454</vt:lpwstr>
  </property>
  <property fmtid="{D5CDD505-2E9C-101B-9397-08002B2CF9AE}" pid="9" name="MSIP_Label_83709595-deb9-4ceb-bf06-8305974a2062_ContentBits">
    <vt:lpwstr>2</vt:lpwstr>
  </property>
  <property fmtid="{D5CDD505-2E9C-101B-9397-08002B2CF9AE}" pid="10" name="ClassificationContentMarkingFooterLocations">
    <vt:lpwstr>Internal - Red:5</vt:lpwstr>
  </property>
  <property fmtid="{D5CDD505-2E9C-101B-9397-08002B2CF9AE}" pid="11" name="ClassificationContentMarkingFooterText">
    <vt:lpwstr>OFFICIAL</vt:lpwstr>
  </property>
</Properties>
</file>